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0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4464028"/>
            <a:ext cx="9144000" cy="1641490"/>
          </a:xfrm>
        </p:spPr>
        <p:txBody>
          <a:bodyPr wrap="none" anchor="t">
            <a:normAutofit/>
          </a:bodyPr>
          <a:lstStyle>
            <a:lvl1pPr algn="r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799" y="3694375"/>
            <a:ext cx="9144000" cy="754025"/>
          </a:xfrm>
        </p:spPr>
        <p:txBody>
          <a:bodyPr anchor="b">
            <a:normAutofit/>
          </a:bodyPr>
          <a:lstStyle>
            <a:lvl1pPr marL="0" indent="0" algn="r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6BC41-B0BD-481F-8016-779347889EC3}" type="datetimeFigureOut">
              <a:rPr lang="en-AU" smtClean="0"/>
              <a:t>12/08/2014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1ECD1-83A9-4798-90E9-2F91A55CB18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832441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367160"/>
            <a:ext cx="10515600" cy="81935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39788" y="987425"/>
            <a:ext cx="10515600" cy="337973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5186516"/>
            <a:ext cx="10514012" cy="682472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6BC41-B0BD-481F-8016-779347889EC3}" type="datetimeFigureOut">
              <a:rPr lang="en-AU" smtClean="0"/>
              <a:t>12/08/2014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1ECD1-83A9-4798-90E9-2F91A55CB18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2149645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353434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489399"/>
            <a:ext cx="10514012" cy="1501826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6BC41-B0BD-481F-8016-779347889EC3}" type="datetimeFigureOut">
              <a:rPr lang="en-AU" smtClean="0"/>
              <a:t>12/08/2014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1ECD1-83A9-4798-90E9-2F91A55CB18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663870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365125"/>
            <a:ext cx="9302752" cy="2992904"/>
          </a:xfrm>
        </p:spPr>
        <p:txBody>
          <a:bodyPr anchor="ctr"/>
          <a:lstStyle>
            <a:lvl1pPr>
              <a:defRPr sz="4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501729"/>
            <a:ext cx="10512424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6BC41-B0BD-481F-8016-779347889EC3}" type="datetimeFigureOut">
              <a:rPr lang="en-AU" smtClean="0"/>
              <a:t>12/08/2014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1ECD1-83A9-4798-90E9-2F91A55CB186}" type="slidenum">
              <a:rPr lang="en-AU" smtClean="0"/>
              <a:t>‹#›</a:t>
            </a:fld>
            <a:endParaRPr lang="en-AU"/>
          </a:p>
        </p:txBody>
      </p:sp>
      <p:sp>
        <p:nvSpPr>
          <p:cNvPr id="9" name="TextBox 8"/>
          <p:cNvSpPr txBox="1"/>
          <p:nvPr/>
        </p:nvSpPr>
        <p:spPr>
          <a:xfrm>
            <a:off x="1111044" y="7868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437812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334553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2326967"/>
            <a:ext cx="10515600" cy="2511835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50581"/>
            <a:ext cx="10514012" cy="1140644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6BC41-B0BD-481F-8016-779347889EC3}" type="datetimeFigureOut">
              <a:rPr lang="en-AU" smtClean="0"/>
              <a:t>12/08/2014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1ECD1-83A9-4798-90E9-2F91A55CB18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2394260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337282" y="188595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356798" y="257175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87994" y="1885950"/>
            <a:ext cx="2936241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77441" y="257175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29035" y="1885950"/>
            <a:ext cx="2932113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 dirty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29035" y="257175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6BC41-B0BD-481F-8016-779347889EC3}" type="datetimeFigureOut">
              <a:rPr lang="en-AU" smtClean="0"/>
              <a:t>12/08/2014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1ECD1-83A9-4798-90E9-2F91A55CB18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684173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332085" y="4297503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2085" y="2256354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332085" y="4873765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997" y="4297503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56354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7644" y="4873764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04322" y="4297503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04321" y="2256354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04197" y="4873762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6BC41-B0BD-481F-8016-779347889EC3}" type="datetimeFigureOut">
              <a:rPr lang="en-AU" smtClean="0"/>
              <a:t>12/08/2014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1ECD1-83A9-4798-90E9-2F91A55CB18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6933487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6BC41-B0BD-481F-8016-779347889EC3}" type="datetimeFigureOut">
              <a:rPr lang="en-AU" smtClean="0"/>
              <a:t>12/08/2014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1ECD1-83A9-4798-90E9-2F91A55CB18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7917124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6BC41-B0BD-481F-8016-779347889EC3}" type="datetimeFigureOut">
              <a:rPr lang="en-AU" smtClean="0"/>
              <a:t>12/08/2014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1ECD1-83A9-4798-90E9-2F91A55CB18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8762269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6BC41-B0BD-481F-8016-779347889EC3}" type="datetimeFigureOut">
              <a:rPr lang="en-AU" smtClean="0"/>
              <a:t>12/08/2014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1ECD1-83A9-4798-90E9-2F91A55CB18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75722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854532" y="4464028"/>
            <a:ext cx="9144000" cy="1641490"/>
          </a:xfrm>
        </p:spPr>
        <p:txBody>
          <a:bodyPr wrap="none" anchor="t">
            <a:normAutofit/>
          </a:bodyPr>
          <a:lstStyle>
            <a:lvl1pPr algn="l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7000"/>
                        <a:lumOff val="53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854532" y="3693674"/>
            <a:ext cx="9144000" cy="754025"/>
          </a:xfrm>
        </p:spPr>
        <p:txBody>
          <a:bodyPr anchor="b">
            <a:normAutofit/>
          </a:bodyPr>
          <a:lstStyle>
            <a:lvl1pPr marL="0" indent="0" algn="l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6BC41-B0BD-481F-8016-779347889EC3}" type="datetimeFigureOut">
              <a:rPr lang="en-AU" smtClean="0"/>
              <a:t>12/08/2014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1ECD1-83A9-4798-90E9-2F91A55CB18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705871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0000" y="1825625"/>
            <a:ext cx="5025216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19840" y="1825625"/>
            <a:ext cx="503396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6BC41-B0BD-481F-8016-779347889EC3}" type="datetimeFigureOut">
              <a:rPr lang="en-AU" smtClean="0"/>
              <a:t>12/08/2014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1ECD1-83A9-4798-90E9-2F91A55CB18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6820318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681163"/>
            <a:ext cx="5025216" cy="823912"/>
          </a:xfrm>
        </p:spPr>
        <p:txBody>
          <a:bodyPr anchor="b"/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0000" y="2505075"/>
            <a:ext cx="5025216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19840" y="1681163"/>
            <a:ext cx="5035548" cy="823912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19840" y="2505075"/>
            <a:ext cx="503554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6BC41-B0BD-481F-8016-779347889EC3}" type="datetimeFigureOut">
              <a:rPr lang="en-AU" smtClean="0"/>
              <a:t>12/08/2014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1ECD1-83A9-4798-90E9-2F91A55CB18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148491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6BC41-B0BD-481F-8016-779347889EC3}" type="datetimeFigureOut">
              <a:rPr lang="en-AU" smtClean="0"/>
              <a:t>12/08/2014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1ECD1-83A9-4798-90E9-2F91A55CB18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3253573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6BC41-B0BD-481F-8016-779347889EC3}" type="datetimeFigureOut">
              <a:rPr lang="en-AU" smtClean="0"/>
              <a:t>12/08/2014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1ECD1-83A9-4798-90E9-2F91A55CB18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328964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6BC41-B0BD-481F-8016-779347889EC3}" type="datetimeFigureOut">
              <a:rPr lang="en-AU" smtClean="0"/>
              <a:t>12/08/2014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1ECD1-83A9-4798-90E9-2F91A55CB18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483221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6BC41-B0BD-481F-8016-779347889EC3}" type="datetimeFigureOut">
              <a:rPr lang="en-AU" smtClean="0"/>
              <a:t>12/08/2014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1ECD1-83A9-4798-90E9-2F91A55CB18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124243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9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825625"/>
            <a:ext cx="102338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3C66BC41-B0BD-481F-8016-779347889EC3}" type="datetimeFigureOut">
              <a:rPr lang="en-AU" smtClean="0"/>
              <a:t>12/08/2014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90F1ECD1-83A9-4798-90E9-2F91A55CB18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2539841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b="0" kern="1200">
          <a:gradFill flip="none" rotWithShape="1">
            <a:gsLst>
              <a:gs pos="28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  <a:tileRect/>
          </a:gra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aNQBdIMM3mQ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54sDdNa9vek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AU" dirty="0" smtClean="0"/>
              <a:t>Mental Health</a:t>
            </a:r>
            <a:endParaRPr lang="en-A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335291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Organisations who can help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Beyond Blue</a:t>
            </a:r>
            <a:endParaRPr lang="en-AU" dirty="0"/>
          </a:p>
          <a:p>
            <a:r>
              <a:rPr lang="en-AU" dirty="0" smtClean="0"/>
              <a:t>Act, Belong, Commit (W.A Based)</a:t>
            </a:r>
            <a:endParaRPr lang="en-AU" dirty="0"/>
          </a:p>
          <a:p>
            <a:r>
              <a:rPr lang="en-AU" dirty="0" smtClean="0"/>
              <a:t>Black Dog Institute</a:t>
            </a:r>
            <a:endParaRPr lang="en-AU" dirty="0"/>
          </a:p>
          <a:p>
            <a:r>
              <a:rPr lang="en-AU" dirty="0" smtClean="0"/>
              <a:t>Lifeline</a:t>
            </a:r>
          </a:p>
          <a:p>
            <a:r>
              <a:rPr lang="en-AU" dirty="0" smtClean="0"/>
              <a:t>Doctors</a:t>
            </a:r>
            <a:endParaRPr lang="en-AU" dirty="0"/>
          </a:p>
        </p:txBody>
      </p:sp>
      <p:pic>
        <p:nvPicPr>
          <p:cNvPr id="1026" name="Picture 2" descr="http://www.blackdoginstitute.org.au/imagesglobal_2011/logo_bdi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5358809"/>
            <a:ext cx="6471755" cy="14991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://www.socialmedianews.com.au/wp-content/uploads/2012/08/beyond-blue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29254" y="589200"/>
            <a:ext cx="2884011" cy="28840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http://viewnews.com.au/wp-content/uploads/2012/06/LifeLineLogo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1754" y="4953000"/>
            <a:ext cx="2857500" cy="190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http://recreation.curtin.edu.au/ABC-new_logo_TN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29254" y="3467100"/>
            <a:ext cx="2857500" cy="3390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009192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AU" sz="6000" dirty="0" smtClean="0"/>
              <a:t>What do you think mental health is?</a:t>
            </a:r>
            <a:endParaRPr lang="en-AU" sz="6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AU" sz="3200" dirty="0" smtClean="0"/>
          </a:p>
          <a:p>
            <a:r>
              <a:rPr lang="en-AU" sz="3200" dirty="0" smtClean="0"/>
              <a:t>Discuss </a:t>
            </a:r>
            <a:r>
              <a:rPr lang="en-AU" sz="3200" dirty="0" smtClean="0"/>
              <a:t>with someone next to you:</a:t>
            </a:r>
          </a:p>
          <a:p>
            <a:pPr lvl="1"/>
            <a:r>
              <a:rPr lang="en-AU" sz="2800" dirty="0" smtClean="0"/>
              <a:t>What do you think mental health is?</a:t>
            </a:r>
          </a:p>
          <a:p>
            <a:pPr lvl="1"/>
            <a:endParaRPr lang="en-AU" sz="2800" dirty="0" smtClean="0"/>
          </a:p>
          <a:p>
            <a:pPr lvl="1"/>
            <a:r>
              <a:rPr lang="en-AU" sz="2800" dirty="0" smtClean="0"/>
              <a:t>What do you think mental illness is?</a:t>
            </a:r>
            <a:endParaRPr lang="en-AU" sz="2800" dirty="0"/>
          </a:p>
        </p:txBody>
      </p:sp>
    </p:spTree>
    <p:extLst>
      <p:ext uri="{BB962C8B-B14F-4D97-AF65-F5344CB8AC3E}">
        <p14:creationId xmlns:p14="http://schemas.microsoft.com/office/powerpoint/2010/main" val="844241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sz="3200" dirty="0" smtClean="0"/>
              <a:t>What is Mental Health? With </a:t>
            </a:r>
            <a:r>
              <a:rPr lang="en-AU" sz="3200" dirty="0" err="1" smtClean="0"/>
              <a:t>Dr.</a:t>
            </a:r>
            <a:r>
              <a:rPr lang="en-AU" sz="3200" dirty="0" smtClean="0"/>
              <a:t> Mike </a:t>
            </a:r>
            <a:r>
              <a:rPr lang="en-AU" sz="3200" dirty="0" err="1" smtClean="0"/>
              <a:t>Condra</a:t>
            </a:r>
            <a:r>
              <a:rPr lang="en-AU" sz="3200" dirty="0" smtClean="0"/>
              <a:t>.</a:t>
            </a:r>
          </a:p>
          <a:p>
            <a:pPr lvl="0"/>
            <a:r>
              <a:rPr lang="en-AU" u="sng" dirty="0">
                <a:hlinkClick r:id="rId2"/>
              </a:rPr>
              <a:t>https://www.youtube.com/watch?v=aNQBdIMM3mQ</a:t>
            </a:r>
            <a:endParaRPr lang="en-AU" dirty="0"/>
          </a:p>
          <a:p>
            <a:endParaRPr lang="en-AU" dirty="0" smtClean="0"/>
          </a:p>
          <a:p>
            <a:r>
              <a:rPr lang="en-AU" dirty="0" smtClean="0"/>
              <a:t>What 3 concepts </a:t>
            </a:r>
            <a:r>
              <a:rPr lang="en-AU" dirty="0" smtClean="0"/>
              <a:t>were </a:t>
            </a:r>
            <a:r>
              <a:rPr lang="en-AU" dirty="0" smtClean="0"/>
              <a:t>talked about in relation to good mental health?</a:t>
            </a:r>
          </a:p>
          <a:p>
            <a:r>
              <a:rPr lang="en-AU" dirty="0" smtClean="0"/>
              <a:t>What factors are associated with mental illness?</a:t>
            </a:r>
          </a:p>
        </p:txBody>
      </p:sp>
    </p:spTree>
    <p:extLst>
      <p:ext uri="{BB962C8B-B14F-4D97-AF65-F5344CB8AC3E}">
        <p14:creationId xmlns:p14="http://schemas.microsoft.com/office/powerpoint/2010/main" val="31245674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Knowledge about mental illness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/>
              <a:t>Depression does </a:t>
            </a:r>
            <a:r>
              <a:rPr lang="en-AU" b="1" dirty="0"/>
              <a:t>NOT</a:t>
            </a:r>
            <a:r>
              <a:rPr lang="en-AU" dirty="0"/>
              <a:t> always lead to suicide</a:t>
            </a:r>
            <a:r>
              <a:rPr lang="en-AU" dirty="0" smtClean="0"/>
              <a:t>.</a:t>
            </a:r>
            <a:endParaRPr lang="en-AU" dirty="0" smtClean="0"/>
          </a:p>
          <a:p>
            <a:r>
              <a:rPr lang="en-AU" dirty="0" smtClean="0"/>
              <a:t>1 </a:t>
            </a:r>
            <a:r>
              <a:rPr lang="en-AU" dirty="0" smtClean="0"/>
              <a:t>in 4 people aged between 16-24 </a:t>
            </a:r>
            <a:r>
              <a:rPr lang="en-AU" dirty="0"/>
              <a:t>a</a:t>
            </a:r>
            <a:r>
              <a:rPr lang="en-AU" dirty="0" smtClean="0"/>
              <a:t>re likely to experience a mental illness.</a:t>
            </a:r>
          </a:p>
          <a:p>
            <a:r>
              <a:rPr lang="en-AU" dirty="0" smtClean="0"/>
              <a:t>About </a:t>
            </a:r>
            <a:r>
              <a:rPr lang="en-AU" dirty="0" smtClean="0"/>
              <a:t>10% of Australians will be affected by an anxiety disorder.</a:t>
            </a:r>
          </a:p>
          <a:p>
            <a:r>
              <a:rPr lang="en-AU" dirty="0" smtClean="0"/>
              <a:t>About 20% of people in Australia will be affected  by depression in their life</a:t>
            </a:r>
            <a:r>
              <a:rPr lang="en-AU" dirty="0" smtClean="0"/>
              <a:t>. (1 in 5)</a:t>
            </a:r>
            <a:endParaRPr lang="en-AU" dirty="0" smtClean="0"/>
          </a:p>
        </p:txBody>
      </p:sp>
    </p:spTree>
    <p:extLst>
      <p:ext uri="{BB962C8B-B14F-4D97-AF65-F5344CB8AC3E}">
        <p14:creationId xmlns:p14="http://schemas.microsoft.com/office/powerpoint/2010/main" val="31119502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Depression Symptoms - Emotional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Sadness</a:t>
            </a:r>
          </a:p>
          <a:p>
            <a:r>
              <a:rPr lang="en-AU" dirty="0" smtClean="0"/>
              <a:t>Loss of interest or pleasure</a:t>
            </a:r>
          </a:p>
          <a:p>
            <a:r>
              <a:rPr lang="en-AU" dirty="0" smtClean="0"/>
              <a:t>Overwhelmed</a:t>
            </a:r>
          </a:p>
          <a:p>
            <a:r>
              <a:rPr lang="en-AU" dirty="0" smtClean="0"/>
              <a:t>Anxiety</a:t>
            </a:r>
          </a:p>
          <a:p>
            <a:r>
              <a:rPr lang="en-AU" dirty="0" smtClean="0"/>
              <a:t>Lack of concentration</a:t>
            </a:r>
          </a:p>
        </p:txBody>
      </p:sp>
    </p:spTree>
    <p:extLst>
      <p:ext uri="{BB962C8B-B14F-4D97-AF65-F5344CB8AC3E}">
        <p14:creationId xmlns:p14="http://schemas.microsoft.com/office/powerpoint/2010/main" val="2297848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Depression Symptoms - Physical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Aches and pains</a:t>
            </a:r>
          </a:p>
          <a:p>
            <a:r>
              <a:rPr lang="en-AU" dirty="0" smtClean="0"/>
              <a:t>Headaches</a:t>
            </a:r>
          </a:p>
          <a:p>
            <a:r>
              <a:rPr lang="en-AU" dirty="0" smtClean="0"/>
              <a:t>Disturbed sleep</a:t>
            </a:r>
          </a:p>
          <a:p>
            <a:r>
              <a:rPr lang="en-AU" dirty="0" smtClean="0"/>
              <a:t>Fatigue</a:t>
            </a:r>
          </a:p>
          <a:p>
            <a:r>
              <a:rPr lang="en-AU" dirty="0" smtClean="0"/>
              <a:t>Back pain</a:t>
            </a:r>
          </a:p>
          <a:p>
            <a:r>
              <a:rPr lang="en-AU" dirty="0" smtClean="0"/>
              <a:t>Weight gain/loss due to changed diet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650334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Possible causes of mental illness?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/>
              <a:t>What are some possible causes of mental illness? Discuss with person next to you.</a:t>
            </a:r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1844297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sz="3200" dirty="0" smtClean="0"/>
              <a:t>Mental Illness: What You See / What You Don’t See</a:t>
            </a:r>
          </a:p>
          <a:p>
            <a:endParaRPr lang="en-AU" dirty="0" smtClean="0"/>
          </a:p>
          <a:p>
            <a:r>
              <a:rPr lang="en-AU" dirty="0">
                <a:hlinkClick r:id="rId2"/>
              </a:rPr>
              <a:t>https://</a:t>
            </a:r>
            <a:r>
              <a:rPr lang="en-AU" dirty="0" smtClean="0">
                <a:hlinkClick r:id="rId2"/>
              </a:rPr>
              <a:t>www.youtube.com/watch?v=54sDdNa9vek</a:t>
            </a:r>
            <a:endParaRPr lang="en-AU" dirty="0" smtClean="0"/>
          </a:p>
          <a:p>
            <a:endParaRPr lang="en-AU" dirty="0" smtClean="0"/>
          </a:p>
          <a:p>
            <a:r>
              <a:rPr lang="en-AU" dirty="0" smtClean="0"/>
              <a:t>What were the main concepts from this video?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2074694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With the person next to you, have you found out anything new about mental health, or mental illness?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968684310"/>
      </p:ext>
    </p:extLst>
  </p:cSld>
  <p:clrMapOvr>
    <a:masterClrMapping/>
  </p:clrMapOvr>
</p:sld>
</file>

<file path=ppt/theme/theme1.xml><?xml version="1.0" encoding="utf-8"?>
<a:theme xmlns:a="http://schemas.openxmlformats.org/drawingml/2006/main" name="Depth">
  <a:themeElements>
    <a:clrScheme name="Depth">
      <a:dk1>
        <a:sysClr val="windowText" lastClr="000000"/>
      </a:dk1>
      <a:lt1>
        <a:sysClr val="window" lastClr="FFFFFF"/>
      </a:lt1>
      <a:dk2>
        <a:srgbClr val="455F51"/>
      </a:dk2>
      <a:lt2>
        <a:srgbClr val="94D7E4"/>
      </a:lt2>
      <a:accent1>
        <a:srgbClr val="41AEBD"/>
      </a:accent1>
      <a:accent2>
        <a:srgbClr val="97E9D5"/>
      </a:accent2>
      <a:accent3>
        <a:srgbClr val="A2CF49"/>
      </a:accent3>
      <a:accent4>
        <a:srgbClr val="608F3D"/>
      </a:accent4>
      <a:accent5>
        <a:srgbClr val="F4DE3A"/>
      </a:accent5>
      <a:accent6>
        <a:srgbClr val="FCB11C"/>
      </a:accent6>
      <a:hlink>
        <a:srgbClr val="FBCA98"/>
      </a:hlink>
      <a:folHlink>
        <a:srgbClr val="D3B86D"/>
      </a:folHlink>
    </a:clrScheme>
    <a:fontScheme name="Depth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epth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pth" id="{7BEAFC2A-325C-49C4-AC08-2B765DA903F9}" vid="{1735E755-43E6-43AA-ABA2-C989ECC79AF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TC104033923[[fn=Depth]]</Template>
  <TotalTime>42</TotalTime>
  <Words>249</Words>
  <Application>Microsoft Office PowerPoint</Application>
  <PresentationFormat>Widescreen</PresentationFormat>
  <Paragraphs>44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Corbel</vt:lpstr>
      <vt:lpstr>Depth</vt:lpstr>
      <vt:lpstr>Mental Health</vt:lpstr>
      <vt:lpstr>What do you think mental health is?</vt:lpstr>
      <vt:lpstr>PowerPoint Presentation</vt:lpstr>
      <vt:lpstr>Knowledge about mental illness</vt:lpstr>
      <vt:lpstr>Depression Symptoms - Emotional</vt:lpstr>
      <vt:lpstr>Depression Symptoms - Physical</vt:lpstr>
      <vt:lpstr>Possible causes of mental illness?</vt:lpstr>
      <vt:lpstr>PowerPoint Presentation</vt:lpstr>
      <vt:lpstr>PowerPoint Presentation</vt:lpstr>
      <vt:lpstr>Organisations who can help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Mental Health</dc:title>
  <dc:creator>Ben Herbert</dc:creator>
  <cp:lastModifiedBy>Ben Herbert</cp:lastModifiedBy>
  <cp:revision>5</cp:revision>
  <dcterms:created xsi:type="dcterms:W3CDTF">2014-08-12T11:14:06Z</dcterms:created>
  <dcterms:modified xsi:type="dcterms:W3CDTF">2014-08-12T11:57:37Z</dcterms:modified>
</cp:coreProperties>
</file>