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3"/>
  </p:notesMasterIdLst>
  <p:sldIdLst>
    <p:sldId id="256" r:id="rId2"/>
    <p:sldId id="258" r:id="rId3"/>
    <p:sldId id="304" r:id="rId4"/>
    <p:sldId id="259" r:id="rId5"/>
    <p:sldId id="260" r:id="rId6"/>
    <p:sldId id="261" r:id="rId7"/>
    <p:sldId id="262" r:id="rId8"/>
    <p:sldId id="263" r:id="rId9"/>
    <p:sldId id="264" r:id="rId10"/>
    <p:sldId id="265" r:id="rId11"/>
    <p:sldId id="266" r:id="rId12"/>
    <p:sldId id="267" r:id="rId13"/>
    <p:sldId id="268" r:id="rId14"/>
    <p:sldId id="269" r:id="rId15"/>
    <p:sldId id="300" r:id="rId16"/>
    <p:sldId id="301" r:id="rId17"/>
    <p:sldId id="302" r:id="rId18"/>
    <p:sldId id="270" r:id="rId19"/>
    <p:sldId id="271" r:id="rId20"/>
    <p:sldId id="303" r:id="rId21"/>
    <p:sldId id="272" r:id="rId22"/>
    <p:sldId id="273" r:id="rId23"/>
    <p:sldId id="274" r:id="rId24"/>
    <p:sldId id="275" r:id="rId25"/>
    <p:sldId id="276" r:id="rId26"/>
    <p:sldId id="277" r:id="rId27"/>
    <p:sldId id="278" r:id="rId28"/>
    <p:sldId id="279" r:id="rId29"/>
    <p:sldId id="280" r:id="rId30"/>
    <p:sldId id="282" r:id="rId31"/>
    <p:sldId id="283" r:id="rId32"/>
    <p:sldId id="284" r:id="rId33"/>
    <p:sldId id="285" r:id="rId34"/>
    <p:sldId id="286" r:id="rId35"/>
    <p:sldId id="287" r:id="rId36"/>
    <p:sldId id="288" r:id="rId37"/>
    <p:sldId id="289" r:id="rId38"/>
    <p:sldId id="290" r:id="rId39"/>
    <p:sldId id="291" r:id="rId40"/>
    <p:sldId id="292" r:id="rId41"/>
    <p:sldId id="295"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6DBE7B-DA2A-F843-8760-BF96B154360F}" type="datetimeFigureOut">
              <a:rPr lang="en-US" smtClean="0"/>
              <a:t>8/21/2014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E6B378-EF9F-9441-A15E-B6817C2E4AA6}" type="slidenum">
              <a:rPr lang="en-US" smtClean="0"/>
              <a:t>‹#›</a:t>
            </a:fld>
            <a:endParaRPr lang="en-US"/>
          </a:p>
        </p:txBody>
      </p:sp>
    </p:spTree>
    <p:extLst>
      <p:ext uri="{BB962C8B-B14F-4D97-AF65-F5344CB8AC3E}">
        <p14:creationId xmlns:p14="http://schemas.microsoft.com/office/powerpoint/2010/main" val="259685602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 I</a:t>
            </a:r>
            <a:r>
              <a:rPr lang="en-US" baseline="0" dirty="0" smtClean="0"/>
              <a:t> would like to talk to you about conversations. Not just ordinary ones but the ones that can change lives. </a:t>
            </a:r>
          </a:p>
          <a:p>
            <a:r>
              <a:rPr lang="en-US" baseline="0" dirty="0" smtClean="0"/>
              <a:t>Inspiring these types of conversations is the reason R U OK? exists, and what I’ll be sharing with you today.</a:t>
            </a:r>
            <a:endParaRPr lang="en-US" dirty="0" smtClean="0"/>
          </a:p>
          <a:p>
            <a:endParaRPr lang="en-US" dirty="0"/>
          </a:p>
        </p:txBody>
      </p:sp>
      <p:sp>
        <p:nvSpPr>
          <p:cNvPr id="4" name="Slide Number Placeholder 3"/>
          <p:cNvSpPr>
            <a:spLocks noGrp="1"/>
          </p:cNvSpPr>
          <p:nvPr>
            <p:ph type="sldNum" sz="quarter" idx="10"/>
          </p:nvPr>
        </p:nvSpPr>
        <p:spPr/>
        <p:txBody>
          <a:bodyPr/>
          <a:lstStyle/>
          <a:p>
            <a:fld id="{A8E6B378-EF9F-9441-A15E-B6817C2E4AA6}" type="slidenum">
              <a:rPr lang="en-US" smtClean="0"/>
              <a:t>1</a:t>
            </a:fld>
            <a:endParaRPr lang="en-US"/>
          </a:p>
        </p:txBody>
      </p:sp>
    </p:spTree>
    <p:extLst>
      <p:ext uri="{BB962C8B-B14F-4D97-AF65-F5344CB8AC3E}">
        <p14:creationId xmlns:p14="http://schemas.microsoft.com/office/powerpoint/2010/main" val="33754625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you giving them</a:t>
            </a:r>
            <a:r>
              <a:rPr lang="en-US" baseline="0" dirty="0" smtClean="0"/>
              <a:t> an opportunity to talk about what’s on their mind…</a:t>
            </a:r>
            <a:endParaRPr lang="en-US" dirty="0"/>
          </a:p>
        </p:txBody>
      </p:sp>
      <p:sp>
        <p:nvSpPr>
          <p:cNvPr id="4" name="Slide Number Placeholder 3"/>
          <p:cNvSpPr>
            <a:spLocks noGrp="1"/>
          </p:cNvSpPr>
          <p:nvPr>
            <p:ph type="sldNum" sz="quarter" idx="10"/>
          </p:nvPr>
        </p:nvSpPr>
        <p:spPr/>
        <p:txBody>
          <a:bodyPr/>
          <a:lstStyle/>
          <a:p>
            <a:fld id="{A8E6B378-EF9F-9441-A15E-B6817C2E4AA6}" type="slidenum">
              <a:rPr lang="en-US" smtClean="0"/>
              <a:t>10</a:t>
            </a:fld>
            <a:endParaRPr lang="en-US"/>
          </a:p>
        </p:txBody>
      </p:sp>
    </p:spTree>
    <p:extLst>
      <p:ext uri="{BB962C8B-B14F-4D97-AF65-F5344CB8AC3E}">
        <p14:creationId xmlns:p14="http://schemas.microsoft.com/office/powerpoint/2010/main" val="1074270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Shows that you care…</a:t>
            </a:r>
            <a:endParaRPr lang="en-US" dirty="0"/>
          </a:p>
        </p:txBody>
      </p:sp>
      <p:sp>
        <p:nvSpPr>
          <p:cNvPr id="4" name="Slide Number Placeholder 3"/>
          <p:cNvSpPr>
            <a:spLocks noGrp="1"/>
          </p:cNvSpPr>
          <p:nvPr>
            <p:ph type="sldNum" sz="quarter" idx="10"/>
          </p:nvPr>
        </p:nvSpPr>
        <p:spPr/>
        <p:txBody>
          <a:bodyPr/>
          <a:lstStyle/>
          <a:p>
            <a:fld id="{A8E6B378-EF9F-9441-A15E-B6817C2E4AA6}" type="slidenum">
              <a:rPr lang="en-US" smtClean="0"/>
              <a:t>11</a:t>
            </a:fld>
            <a:endParaRPr lang="en-US"/>
          </a:p>
        </p:txBody>
      </p:sp>
    </p:spTree>
    <p:extLst>
      <p:ext uri="{BB962C8B-B14F-4D97-AF65-F5344CB8AC3E}">
        <p14:creationId xmlns:p14="http://schemas.microsoft.com/office/powerpoint/2010/main" val="30447711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that you</a:t>
            </a:r>
            <a:r>
              <a:rPr lang="en-US" baseline="0" dirty="0" smtClean="0"/>
              <a:t>’re someone they can count on.</a:t>
            </a:r>
            <a:endParaRPr lang="en-US" dirty="0"/>
          </a:p>
        </p:txBody>
      </p:sp>
      <p:sp>
        <p:nvSpPr>
          <p:cNvPr id="4" name="Slide Number Placeholder 3"/>
          <p:cNvSpPr>
            <a:spLocks noGrp="1"/>
          </p:cNvSpPr>
          <p:nvPr>
            <p:ph type="sldNum" sz="quarter" idx="10"/>
          </p:nvPr>
        </p:nvSpPr>
        <p:spPr/>
        <p:txBody>
          <a:bodyPr/>
          <a:lstStyle/>
          <a:p>
            <a:fld id="{A8E6B378-EF9F-9441-A15E-B6817C2E4AA6}" type="slidenum">
              <a:rPr lang="en-US" smtClean="0"/>
              <a:t>12</a:t>
            </a:fld>
            <a:endParaRPr lang="en-US"/>
          </a:p>
        </p:txBody>
      </p:sp>
    </p:spTree>
    <p:extLst>
      <p:ext uri="{BB962C8B-B14F-4D97-AF65-F5344CB8AC3E}">
        <p14:creationId xmlns:p14="http://schemas.microsoft.com/office/powerpoint/2010/main" val="35576810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what if you ask ‘are you ok?’ and the person isn’t? Here are some steps to help you keep the conversation</a:t>
            </a:r>
            <a:r>
              <a:rPr lang="en-US" baseline="0" dirty="0" smtClean="0"/>
              <a:t> going…</a:t>
            </a:r>
            <a:endParaRPr lang="en-US" dirty="0"/>
          </a:p>
        </p:txBody>
      </p:sp>
      <p:sp>
        <p:nvSpPr>
          <p:cNvPr id="4" name="Slide Number Placeholder 3"/>
          <p:cNvSpPr>
            <a:spLocks noGrp="1"/>
          </p:cNvSpPr>
          <p:nvPr>
            <p:ph type="sldNum" sz="quarter" idx="10"/>
          </p:nvPr>
        </p:nvSpPr>
        <p:spPr/>
        <p:txBody>
          <a:bodyPr/>
          <a:lstStyle/>
          <a:p>
            <a:fld id="{A8E6B378-EF9F-9441-A15E-B6817C2E4AA6}" type="slidenum">
              <a:rPr lang="en-US" smtClean="0"/>
              <a:t>13</a:t>
            </a:fld>
            <a:endParaRPr lang="en-US"/>
          </a:p>
        </p:txBody>
      </p:sp>
    </p:spTree>
    <p:extLst>
      <p:ext uri="{BB962C8B-B14F-4D97-AF65-F5344CB8AC3E}">
        <p14:creationId xmlns:p14="http://schemas.microsoft.com/office/powerpoint/2010/main" val="13744498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Find somewhere</a:t>
            </a:r>
            <a:r>
              <a:rPr lang="en-US" baseline="0" dirty="0" smtClean="0"/>
              <a:t> to chat that’s private and comfortable for you both. Somewhere where there’ll be no pressure to end the conversation quickly.</a:t>
            </a:r>
            <a:endParaRPr lang="en-US" dirty="0"/>
          </a:p>
        </p:txBody>
      </p:sp>
      <p:sp>
        <p:nvSpPr>
          <p:cNvPr id="4" name="Slide Number Placeholder 3"/>
          <p:cNvSpPr>
            <a:spLocks noGrp="1"/>
          </p:cNvSpPr>
          <p:nvPr>
            <p:ph type="sldNum" sz="quarter" idx="10"/>
          </p:nvPr>
        </p:nvSpPr>
        <p:spPr/>
        <p:txBody>
          <a:bodyPr/>
          <a:lstStyle/>
          <a:p>
            <a:fld id="{A8E6B378-EF9F-9441-A15E-B6817C2E4AA6}" type="slidenum">
              <a:rPr lang="en-US" smtClean="0"/>
              <a:t>14</a:t>
            </a:fld>
            <a:endParaRPr lang="en-US"/>
          </a:p>
        </p:txBody>
      </p:sp>
    </p:spTree>
    <p:extLst>
      <p:ext uri="{BB962C8B-B14F-4D97-AF65-F5344CB8AC3E}">
        <p14:creationId xmlns:p14="http://schemas.microsoft.com/office/powerpoint/2010/main" val="15268626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Open questions</a:t>
            </a:r>
            <a:r>
              <a:rPr lang="en-US" baseline="0" dirty="0" smtClean="0"/>
              <a:t> are a great way to guide the conversation… Questions that start with ‘how long’ or ‘what has been happening’ or ‘why do you think that is’ can help the person open up.</a:t>
            </a:r>
            <a:endParaRPr lang="en-US" dirty="0"/>
          </a:p>
        </p:txBody>
      </p:sp>
      <p:sp>
        <p:nvSpPr>
          <p:cNvPr id="4" name="Slide Number Placeholder 3"/>
          <p:cNvSpPr>
            <a:spLocks noGrp="1"/>
          </p:cNvSpPr>
          <p:nvPr>
            <p:ph type="sldNum" sz="quarter" idx="10"/>
          </p:nvPr>
        </p:nvSpPr>
        <p:spPr/>
        <p:txBody>
          <a:bodyPr/>
          <a:lstStyle/>
          <a:p>
            <a:fld id="{A8E6B378-EF9F-9441-A15E-B6817C2E4AA6}" type="slidenum">
              <a:rPr lang="en-US" smtClean="0"/>
              <a:t>15</a:t>
            </a:fld>
            <a:endParaRPr lang="en-US"/>
          </a:p>
        </p:txBody>
      </p:sp>
    </p:spTree>
    <p:extLst>
      <p:ext uri="{BB962C8B-B14F-4D97-AF65-F5344CB8AC3E}">
        <p14:creationId xmlns:p14="http://schemas.microsoft.com/office/powerpoint/2010/main" val="111621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also ask them about changes in their</a:t>
            </a:r>
            <a:r>
              <a:rPr lang="en-US" baseline="0" dirty="0" smtClean="0"/>
              <a:t> </a:t>
            </a:r>
            <a:r>
              <a:rPr lang="en-US" baseline="0" dirty="0" err="1" smtClean="0"/>
              <a:t>behaviour</a:t>
            </a:r>
            <a:r>
              <a:rPr lang="en-US" baseline="0" dirty="0" smtClean="0"/>
              <a:t> – as long as the person knows you aren’t criticizing them.</a:t>
            </a:r>
            <a:endParaRPr lang="en-US" dirty="0"/>
          </a:p>
        </p:txBody>
      </p:sp>
      <p:sp>
        <p:nvSpPr>
          <p:cNvPr id="4" name="Slide Number Placeholder 3"/>
          <p:cNvSpPr>
            <a:spLocks noGrp="1"/>
          </p:cNvSpPr>
          <p:nvPr>
            <p:ph type="sldNum" sz="quarter" idx="10"/>
          </p:nvPr>
        </p:nvSpPr>
        <p:spPr/>
        <p:txBody>
          <a:bodyPr/>
          <a:lstStyle/>
          <a:p>
            <a:fld id="{A8E6B378-EF9F-9441-A15E-B6817C2E4AA6}" type="slidenum">
              <a:rPr lang="en-US" smtClean="0"/>
              <a:t>16</a:t>
            </a:fld>
            <a:endParaRPr lang="en-US"/>
          </a:p>
        </p:txBody>
      </p:sp>
    </p:spTree>
    <p:extLst>
      <p:ext uri="{BB962C8B-B14F-4D97-AF65-F5344CB8AC3E}">
        <p14:creationId xmlns:p14="http://schemas.microsoft.com/office/powerpoint/2010/main" val="14881309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a:t>
            </a:r>
            <a:r>
              <a:rPr lang="en-US" baseline="0" dirty="0" smtClean="0"/>
              <a:t> step is to listen to what they have to say without judging what they’re going through.</a:t>
            </a:r>
            <a:endParaRPr lang="en-US" dirty="0"/>
          </a:p>
        </p:txBody>
      </p:sp>
      <p:sp>
        <p:nvSpPr>
          <p:cNvPr id="4" name="Slide Number Placeholder 3"/>
          <p:cNvSpPr>
            <a:spLocks noGrp="1"/>
          </p:cNvSpPr>
          <p:nvPr>
            <p:ph type="sldNum" sz="quarter" idx="10"/>
          </p:nvPr>
        </p:nvSpPr>
        <p:spPr/>
        <p:txBody>
          <a:bodyPr/>
          <a:lstStyle/>
          <a:p>
            <a:fld id="{A8E6B378-EF9F-9441-A15E-B6817C2E4AA6}" type="slidenum">
              <a:rPr lang="en-US" smtClean="0"/>
              <a:t>17</a:t>
            </a:fld>
            <a:endParaRPr lang="en-US"/>
          </a:p>
        </p:txBody>
      </p:sp>
    </p:spTree>
    <p:extLst>
      <p:ext uri="{BB962C8B-B14F-4D97-AF65-F5344CB8AC3E}">
        <p14:creationId xmlns:p14="http://schemas.microsoft.com/office/powerpoint/2010/main" val="24352073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Sometimes</a:t>
            </a:r>
            <a:r>
              <a:rPr lang="en-US" baseline="0" dirty="0" smtClean="0"/>
              <a:t> when we ask how someone’s </a:t>
            </a:r>
            <a:r>
              <a:rPr lang="en-US" dirty="0" smtClean="0"/>
              <a:t>going…</a:t>
            </a:r>
            <a:endParaRPr lang="en-US" dirty="0"/>
          </a:p>
        </p:txBody>
      </p:sp>
      <p:sp>
        <p:nvSpPr>
          <p:cNvPr id="4" name="Slide Number Placeholder 3"/>
          <p:cNvSpPr>
            <a:spLocks noGrp="1"/>
          </p:cNvSpPr>
          <p:nvPr>
            <p:ph type="sldNum" sz="quarter" idx="10"/>
          </p:nvPr>
        </p:nvSpPr>
        <p:spPr/>
        <p:txBody>
          <a:bodyPr/>
          <a:lstStyle/>
          <a:p>
            <a:fld id="{A8E6B378-EF9F-9441-A15E-B6817C2E4AA6}" type="slidenum">
              <a:rPr lang="en-US" smtClean="0"/>
              <a:t>18</a:t>
            </a:fld>
            <a:endParaRPr lang="en-US"/>
          </a:p>
        </p:txBody>
      </p:sp>
    </p:spTree>
    <p:extLst>
      <p:ext uri="{BB962C8B-B14F-4D97-AF65-F5344CB8AC3E}">
        <p14:creationId xmlns:p14="http://schemas.microsoft.com/office/powerpoint/2010/main" val="3354564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and they start</a:t>
            </a:r>
            <a:r>
              <a:rPr lang="en-US" baseline="0" dirty="0" smtClean="0"/>
              <a:t> to open up…</a:t>
            </a:r>
            <a:endParaRPr lang="en-US" dirty="0"/>
          </a:p>
        </p:txBody>
      </p:sp>
      <p:sp>
        <p:nvSpPr>
          <p:cNvPr id="4" name="Slide Number Placeholder 3"/>
          <p:cNvSpPr>
            <a:spLocks noGrp="1"/>
          </p:cNvSpPr>
          <p:nvPr>
            <p:ph type="sldNum" sz="quarter" idx="10"/>
          </p:nvPr>
        </p:nvSpPr>
        <p:spPr/>
        <p:txBody>
          <a:bodyPr/>
          <a:lstStyle/>
          <a:p>
            <a:fld id="{A8E6B378-EF9F-9441-A15E-B6817C2E4AA6}" type="slidenum">
              <a:rPr lang="en-US" smtClean="0"/>
              <a:t>19</a:t>
            </a:fld>
            <a:endParaRPr lang="en-US"/>
          </a:p>
        </p:txBody>
      </p:sp>
    </p:spTree>
    <p:extLst>
      <p:ext uri="{BB962C8B-B14F-4D97-AF65-F5344CB8AC3E}">
        <p14:creationId xmlns:p14="http://schemas.microsoft.com/office/powerpoint/2010/main" val="1555787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So what are the conversations that change lives? Has anyone here had one that they can share?</a:t>
            </a:r>
            <a:endParaRPr lang="en-US" dirty="0" smtClean="0"/>
          </a:p>
          <a:p>
            <a:endParaRPr lang="en-US" dirty="0"/>
          </a:p>
        </p:txBody>
      </p:sp>
      <p:sp>
        <p:nvSpPr>
          <p:cNvPr id="4" name="Slide Number Placeholder 3"/>
          <p:cNvSpPr>
            <a:spLocks noGrp="1"/>
          </p:cNvSpPr>
          <p:nvPr>
            <p:ph type="sldNum" sz="quarter" idx="10"/>
          </p:nvPr>
        </p:nvSpPr>
        <p:spPr/>
        <p:txBody>
          <a:bodyPr/>
          <a:lstStyle/>
          <a:p>
            <a:fld id="{A8E6B378-EF9F-9441-A15E-B6817C2E4AA6}" type="slidenum">
              <a:rPr lang="en-US" smtClean="0"/>
              <a:t>2</a:t>
            </a:fld>
            <a:endParaRPr lang="en-US"/>
          </a:p>
        </p:txBody>
      </p:sp>
    </p:spTree>
    <p:extLst>
      <p:ext uri="{BB962C8B-B14F-4D97-AF65-F5344CB8AC3E}">
        <p14:creationId xmlns:p14="http://schemas.microsoft.com/office/powerpoint/2010/main" val="30333121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can be tempting to give quick answers.</a:t>
            </a:r>
          </a:p>
          <a:p>
            <a:r>
              <a:rPr lang="en-US" baseline="0" dirty="0" smtClean="0"/>
              <a:t>However, we should avoid saying ‘I know what you’re going through’…</a:t>
            </a:r>
            <a:endParaRPr lang="en-US" dirty="0"/>
          </a:p>
        </p:txBody>
      </p:sp>
      <p:sp>
        <p:nvSpPr>
          <p:cNvPr id="4" name="Slide Number Placeholder 3"/>
          <p:cNvSpPr>
            <a:spLocks noGrp="1"/>
          </p:cNvSpPr>
          <p:nvPr>
            <p:ph type="sldNum" sz="quarter" idx="10"/>
          </p:nvPr>
        </p:nvSpPr>
        <p:spPr/>
        <p:txBody>
          <a:bodyPr/>
          <a:lstStyle/>
          <a:p>
            <a:fld id="{A8E6B378-EF9F-9441-A15E-B6817C2E4AA6}" type="slidenum">
              <a:rPr lang="en-US" smtClean="0"/>
              <a:t>20</a:t>
            </a:fld>
            <a:endParaRPr lang="en-US"/>
          </a:p>
        </p:txBody>
      </p:sp>
    </p:spTree>
    <p:extLst>
      <p:ext uri="{BB962C8B-B14F-4D97-AF65-F5344CB8AC3E}">
        <p14:creationId xmlns:p14="http://schemas.microsoft.com/office/powerpoint/2010/main" val="11189888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 ‘Look on the bright side’</a:t>
            </a:r>
            <a:endParaRPr lang="en-US" dirty="0"/>
          </a:p>
        </p:txBody>
      </p:sp>
      <p:sp>
        <p:nvSpPr>
          <p:cNvPr id="4" name="Slide Number Placeholder 3"/>
          <p:cNvSpPr>
            <a:spLocks noGrp="1"/>
          </p:cNvSpPr>
          <p:nvPr>
            <p:ph type="sldNum" sz="quarter" idx="10"/>
          </p:nvPr>
        </p:nvSpPr>
        <p:spPr/>
        <p:txBody>
          <a:bodyPr/>
          <a:lstStyle/>
          <a:p>
            <a:fld id="{A8E6B378-EF9F-9441-A15E-B6817C2E4AA6}" type="slidenum">
              <a:rPr lang="en-US" smtClean="0"/>
              <a:t>21</a:t>
            </a:fld>
            <a:endParaRPr lang="en-US"/>
          </a:p>
        </p:txBody>
      </p:sp>
    </p:spTree>
    <p:extLst>
      <p:ext uri="{BB962C8B-B14F-4D97-AF65-F5344CB8AC3E}">
        <p14:creationId xmlns:p14="http://schemas.microsoft.com/office/powerpoint/2010/main" val="21898455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a:t>
            </a:r>
            <a:r>
              <a:rPr lang="en-US" baseline="0" dirty="0" smtClean="0"/>
              <a:t> ‘just focus on the positives’….</a:t>
            </a:r>
            <a:endParaRPr lang="en-US" dirty="0"/>
          </a:p>
        </p:txBody>
      </p:sp>
      <p:sp>
        <p:nvSpPr>
          <p:cNvPr id="4" name="Slide Number Placeholder 3"/>
          <p:cNvSpPr>
            <a:spLocks noGrp="1"/>
          </p:cNvSpPr>
          <p:nvPr>
            <p:ph type="sldNum" sz="quarter" idx="10"/>
          </p:nvPr>
        </p:nvSpPr>
        <p:spPr/>
        <p:txBody>
          <a:bodyPr/>
          <a:lstStyle/>
          <a:p>
            <a:fld id="{A8E6B378-EF9F-9441-A15E-B6817C2E4AA6}" type="slidenum">
              <a:rPr lang="en-US" smtClean="0"/>
              <a:t>22</a:t>
            </a:fld>
            <a:endParaRPr lang="en-US"/>
          </a:p>
        </p:txBody>
      </p:sp>
    </p:spTree>
    <p:extLst>
      <p:ext uri="{BB962C8B-B14F-4D97-AF65-F5344CB8AC3E}">
        <p14:creationId xmlns:p14="http://schemas.microsoft.com/office/powerpoint/2010/main" val="26998773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Instead,</a:t>
            </a:r>
            <a:r>
              <a:rPr lang="en-US" baseline="0" dirty="0" smtClean="0"/>
              <a:t> w</a:t>
            </a:r>
            <a:r>
              <a:rPr lang="en-US" dirty="0" smtClean="0"/>
              <a:t>hat we should</a:t>
            </a:r>
            <a:r>
              <a:rPr lang="en-US" baseline="0" dirty="0" smtClean="0"/>
              <a:t> say is ‘you’re not alone’</a:t>
            </a:r>
            <a:endParaRPr lang="en-US" dirty="0"/>
          </a:p>
        </p:txBody>
      </p:sp>
      <p:sp>
        <p:nvSpPr>
          <p:cNvPr id="4" name="Slide Number Placeholder 3"/>
          <p:cNvSpPr>
            <a:spLocks noGrp="1"/>
          </p:cNvSpPr>
          <p:nvPr>
            <p:ph type="sldNum" sz="quarter" idx="10"/>
          </p:nvPr>
        </p:nvSpPr>
        <p:spPr/>
        <p:txBody>
          <a:bodyPr/>
          <a:lstStyle/>
          <a:p>
            <a:fld id="{A8E6B378-EF9F-9441-A15E-B6817C2E4AA6}" type="slidenum">
              <a:rPr lang="en-US" smtClean="0"/>
              <a:t>23</a:t>
            </a:fld>
            <a:endParaRPr lang="en-US"/>
          </a:p>
        </p:txBody>
      </p:sp>
    </p:spTree>
    <p:extLst>
      <p:ext uri="{BB962C8B-B14F-4D97-AF65-F5344CB8AC3E}">
        <p14:creationId xmlns:p14="http://schemas.microsoft.com/office/powerpoint/2010/main" val="17654006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 ‘How can I help you?’</a:t>
            </a:r>
            <a:endParaRPr lang="en-US" dirty="0"/>
          </a:p>
        </p:txBody>
      </p:sp>
      <p:sp>
        <p:nvSpPr>
          <p:cNvPr id="4" name="Slide Number Placeholder 3"/>
          <p:cNvSpPr>
            <a:spLocks noGrp="1"/>
          </p:cNvSpPr>
          <p:nvPr>
            <p:ph type="sldNum" sz="quarter" idx="10"/>
          </p:nvPr>
        </p:nvSpPr>
        <p:spPr/>
        <p:txBody>
          <a:bodyPr/>
          <a:lstStyle/>
          <a:p>
            <a:fld id="{A8E6B378-EF9F-9441-A15E-B6817C2E4AA6}" type="slidenum">
              <a:rPr lang="en-US" smtClean="0"/>
              <a:t>24</a:t>
            </a:fld>
            <a:endParaRPr lang="en-US"/>
          </a:p>
        </p:txBody>
      </p:sp>
    </p:spTree>
    <p:extLst>
      <p:ext uri="{BB962C8B-B14F-4D97-AF65-F5344CB8AC3E}">
        <p14:creationId xmlns:p14="http://schemas.microsoft.com/office/powerpoint/2010/main" val="29313885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 ‘I</a:t>
            </a:r>
            <a:r>
              <a:rPr lang="en-US" baseline="0" dirty="0" smtClean="0"/>
              <a:t>’m here for you and I want to listen to what you have to say.’</a:t>
            </a:r>
            <a:endParaRPr lang="en-US" dirty="0"/>
          </a:p>
        </p:txBody>
      </p:sp>
      <p:sp>
        <p:nvSpPr>
          <p:cNvPr id="4" name="Slide Number Placeholder 3"/>
          <p:cNvSpPr>
            <a:spLocks noGrp="1"/>
          </p:cNvSpPr>
          <p:nvPr>
            <p:ph type="sldNum" sz="quarter" idx="10"/>
          </p:nvPr>
        </p:nvSpPr>
        <p:spPr/>
        <p:txBody>
          <a:bodyPr/>
          <a:lstStyle/>
          <a:p>
            <a:fld id="{A8E6B378-EF9F-9441-A15E-B6817C2E4AA6}" type="slidenum">
              <a:rPr lang="en-US" smtClean="0"/>
              <a:t>25</a:t>
            </a:fld>
            <a:endParaRPr lang="en-US"/>
          </a:p>
        </p:txBody>
      </p:sp>
    </p:spTree>
    <p:extLst>
      <p:ext uri="{BB962C8B-B14F-4D97-AF65-F5344CB8AC3E}">
        <p14:creationId xmlns:p14="http://schemas.microsoft.com/office/powerpoint/2010/main" val="22733446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they</a:t>
            </a:r>
            <a:r>
              <a:rPr lang="en-US" baseline="0" dirty="0" smtClean="0"/>
              <a:t> </a:t>
            </a:r>
            <a:r>
              <a:rPr lang="en-US" dirty="0" smtClean="0"/>
              <a:t>start to admit</a:t>
            </a:r>
            <a:r>
              <a:rPr lang="en-US" baseline="0" dirty="0" smtClean="0"/>
              <a:t> they’re struggling, help them take one small step to improve their situation.</a:t>
            </a:r>
            <a:endParaRPr lang="en-US" dirty="0"/>
          </a:p>
        </p:txBody>
      </p:sp>
      <p:sp>
        <p:nvSpPr>
          <p:cNvPr id="4" name="Slide Number Placeholder 3"/>
          <p:cNvSpPr>
            <a:spLocks noGrp="1"/>
          </p:cNvSpPr>
          <p:nvPr>
            <p:ph type="sldNum" sz="quarter" idx="10"/>
          </p:nvPr>
        </p:nvSpPr>
        <p:spPr/>
        <p:txBody>
          <a:bodyPr/>
          <a:lstStyle/>
          <a:p>
            <a:fld id="{A8E6B378-EF9F-9441-A15E-B6817C2E4AA6}" type="slidenum">
              <a:rPr lang="en-US" smtClean="0"/>
              <a:t>26</a:t>
            </a:fld>
            <a:endParaRPr lang="en-US"/>
          </a:p>
        </p:txBody>
      </p:sp>
    </p:spTree>
    <p:extLst>
      <p:ext uri="{BB962C8B-B14F-4D97-AF65-F5344CB8AC3E}">
        <p14:creationId xmlns:p14="http://schemas.microsoft.com/office/powerpoint/2010/main" val="35839486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could</a:t>
            </a:r>
            <a:r>
              <a:rPr lang="en-US" baseline="0" dirty="0" smtClean="0"/>
              <a:t> be they need see their doctor, the company EAP or the school </a:t>
            </a:r>
            <a:r>
              <a:rPr lang="en-US" baseline="0" dirty="0" err="1" smtClean="0"/>
              <a:t>counsellor</a:t>
            </a:r>
            <a:r>
              <a:rPr lang="en-US" baseline="0" dirty="0" smtClean="0"/>
              <a:t> if they’ve been feeling really low for more than 2 weeks.</a:t>
            </a:r>
            <a:endParaRPr lang="en-US" dirty="0"/>
          </a:p>
        </p:txBody>
      </p:sp>
      <p:sp>
        <p:nvSpPr>
          <p:cNvPr id="4" name="Slide Number Placeholder 3"/>
          <p:cNvSpPr>
            <a:spLocks noGrp="1"/>
          </p:cNvSpPr>
          <p:nvPr>
            <p:ph type="sldNum" sz="quarter" idx="10"/>
          </p:nvPr>
        </p:nvSpPr>
        <p:spPr/>
        <p:txBody>
          <a:bodyPr/>
          <a:lstStyle/>
          <a:p>
            <a:fld id="{A8E6B378-EF9F-9441-A15E-B6817C2E4AA6}" type="slidenum">
              <a:rPr lang="en-US" smtClean="0"/>
              <a:t>27</a:t>
            </a:fld>
            <a:endParaRPr lang="en-US"/>
          </a:p>
        </p:txBody>
      </p:sp>
    </p:spTree>
    <p:extLst>
      <p:ext uri="{BB962C8B-B14F-4D97-AF65-F5344CB8AC3E}">
        <p14:creationId xmlns:p14="http://schemas.microsoft.com/office/powerpoint/2010/main" val="27430325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They</a:t>
            </a:r>
            <a:r>
              <a:rPr lang="en-US" baseline="0" dirty="0" smtClean="0"/>
              <a:t> might need to talk to their boss, a teacher or a coach about an issue that’s been taking place at work, school or at the sports club.</a:t>
            </a:r>
            <a:endParaRPr lang="en-US" dirty="0"/>
          </a:p>
        </p:txBody>
      </p:sp>
      <p:sp>
        <p:nvSpPr>
          <p:cNvPr id="4" name="Slide Number Placeholder 3"/>
          <p:cNvSpPr>
            <a:spLocks noGrp="1"/>
          </p:cNvSpPr>
          <p:nvPr>
            <p:ph type="sldNum" sz="quarter" idx="10"/>
          </p:nvPr>
        </p:nvSpPr>
        <p:spPr/>
        <p:txBody>
          <a:bodyPr/>
          <a:lstStyle/>
          <a:p>
            <a:fld id="{A8E6B378-EF9F-9441-A15E-B6817C2E4AA6}" type="slidenum">
              <a:rPr lang="en-US" smtClean="0"/>
              <a:t>28</a:t>
            </a:fld>
            <a:endParaRPr lang="en-US"/>
          </a:p>
        </p:txBody>
      </p:sp>
    </p:spTree>
    <p:extLst>
      <p:ext uri="{BB962C8B-B14F-4D97-AF65-F5344CB8AC3E}">
        <p14:creationId xmlns:p14="http://schemas.microsoft.com/office/powerpoint/2010/main" val="27101503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They might</a:t>
            </a:r>
            <a:r>
              <a:rPr lang="en-US" baseline="0" dirty="0" smtClean="0"/>
              <a:t> need encouragement to think about what they can do differently …</a:t>
            </a:r>
            <a:endParaRPr lang="en-US" dirty="0"/>
          </a:p>
        </p:txBody>
      </p:sp>
      <p:sp>
        <p:nvSpPr>
          <p:cNvPr id="4" name="Slide Number Placeholder 3"/>
          <p:cNvSpPr>
            <a:spLocks noGrp="1"/>
          </p:cNvSpPr>
          <p:nvPr>
            <p:ph type="sldNum" sz="quarter" idx="10"/>
          </p:nvPr>
        </p:nvSpPr>
        <p:spPr/>
        <p:txBody>
          <a:bodyPr/>
          <a:lstStyle/>
          <a:p>
            <a:fld id="{A8E6B378-EF9F-9441-A15E-B6817C2E4AA6}" type="slidenum">
              <a:rPr lang="en-US" smtClean="0"/>
              <a:t>29</a:t>
            </a:fld>
            <a:endParaRPr lang="en-US"/>
          </a:p>
        </p:txBody>
      </p:sp>
    </p:spTree>
    <p:extLst>
      <p:ext uri="{BB962C8B-B14F-4D97-AF65-F5344CB8AC3E}">
        <p14:creationId xmlns:p14="http://schemas.microsoft.com/office/powerpoint/2010/main" val="427968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Conversations that change lives are</a:t>
            </a:r>
            <a:r>
              <a:rPr lang="en-US" baseline="0" dirty="0" smtClean="0"/>
              <a:t> the ones that help people to open up about how they’re feeling and it all starts with 3 little words…</a:t>
            </a:r>
            <a:endParaRPr lang="en-US" dirty="0"/>
          </a:p>
        </p:txBody>
      </p:sp>
      <p:sp>
        <p:nvSpPr>
          <p:cNvPr id="4" name="Slide Number Placeholder 3"/>
          <p:cNvSpPr>
            <a:spLocks noGrp="1"/>
          </p:cNvSpPr>
          <p:nvPr>
            <p:ph type="sldNum" sz="quarter" idx="10"/>
          </p:nvPr>
        </p:nvSpPr>
        <p:spPr/>
        <p:txBody>
          <a:bodyPr/>
          <a:lstStyle/>
          <a:p>
            <a:fld id="{A8E6B378-EF9F-9441-A15E-B6817C2E4AA6}" type="slidenum">
              <a:rPr lang="en-US" smtClean="0"/>
              <a:t>3</a:t>
            </a:fld>
            <a:endParaRPr lang="en-US"/>
          </a:p>
        </p:txBody>
      </p:sp>
    </p:spTree>
    <p:extLst>
      <p:ext uri="{BB962C8B-B14F-4D97-AF65-F5344CB8AC3E}">
        <p14:creationId xmlns:p14="http://schemas.microsoft.com/office/powerpoint/2010/main" val="665607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or some help thinking about what’s causing their</a:t>
            </a:r>
            <a:r>
              <a:rPr lang="en-US" baseline="0" dirty="0" smtClean="0"/>
              <a:t> troubles…</a:t>
            </a:r>
            <a:endParaRPr lang="en-US" dirty="0"/>
          </a:p>
        </p:txBody>
      </p:sp>
      <p:sp>
        <p:nvSpPr>
          <p:cNvPr id="4" name="Slide Number Placeholder 3"/>
          <p:cNvSpPr>
            <a:spLocks noGrp="1"/>
          </p:cNvSpPr>
          <p:nvPr>
            <p:ph type="sldNum" sz="quarter" idx="10"/>
          </p:nvPr>
        </p:nvSpPr>
        <p:spPr/>
        <p:txBody>
          <a:bodyPr/>
          <a:lstStyle/>
          <a:p>
            <a:fld id="{A8E6B378-EF9F-9441-A15E-B6817C2E4AA6}" type="slidenum">
              <a:rPr lang="en-US" smtClean="0"/>
              <a:t>30</a:t>
            </a:fld>
            <a:endParaRPr lang="en-US"/>
          </a:p>
        </p:txBody>
      </p:sp>
    </p:spTree>
    <p:extLst>
      <p:ext uri="{BB962C8B-B14F-4D97-AF65-F5344CB8AC3E}">
        <p14:creationId xmlns:p14="http://schemas.microsoft.com/office/powerpoint/2010/main" val="37483710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or some</a:t>
            </a:r>
            <a:r>
              <a:rPr lang="en-US" baseline="0" dirty="0" smtClean="0"/>
              <a:t> help to figure out what would make life easier.</a:t>
            </a:r>
            <a:endParaRPr lang="en-US" dirty="0"/>
          </a:p>
        </p:txBody>
      </p:sp>
      <p:sp>
        <p:nvSpPr>
          <p:cNvPr id="4" name="Slide Number Placeholder 3"/>
          <p:cNvSpPr>
            <a:spLocks noGrp="1"/>
          </p:cNvSpPr>
          <p:nvPr>
            <p:ph type="sldNum" sz="quarter" idx="10"/>
          </p:nvPr>
        </p:nvSpPr>
        <p:spPr/>
        <p:txBody>
          <a:bodyPr/>
          <a:lstStyle/>
          <a:p>
            <a:fld id="{A8E6B378-EF9F-9441-A15E-B6817C2E4AA6}" type="slidenum">
              <a:rPr lang="en-US" smtClean="0"/>
              <a:t>31</a:t>
            </a:fld>
            <a:endParaRPr lang="en-US"/>
          </a:p>
        </p:txBody>
      </p:sp>
    </p:spTree>
    <p:extLst>
      <p:ext uri="{BB962C8B-B14F-4D97-AF65-F5344CB8AC3E}">
        <p14:creationId xmlns:p14="http://schemas.microsoft.com/office/powerpoint/2010/main" val="37477010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Sometimes</a:t>
            </a:r>
            <a:r>
              <a:rPr lang="en-US" baseline="0" dirty="0" smtClean="0"/>
              <a:t> we can be ready to have that conversation and the person just doesn’t want to talk.</a:t>
            </a:r>
            <a:endParaRPr lang="en-US" dirty="0"/>
          </a:p>
        </p:txBody>
      </p:sp>
      <p:sp>
        <p:nvSpPr>
          <p:cNvPr id="4" name="Slide Number Placeholder 3"/>
          <p:cNvSpPr>
            <a:spLocks noGrp="1"/>
          </p:cNvSpPr>
          <p:nvPr>
            <p:ph type="sldNum" sz="quarter" idx="10"/>
          </p:nvPr>
        </p:nvSpPr>
        <p:spPr/>
        <p:txBody>
          <a:bodyPr/>
          <a:lstStyle/>
          <a:p>
            <a:fld id="{A8E6B378-EF9F-9441-A15E-B6817C2E4AA6}" type="slidenum">
              <a:rPr lang="en-US" smtClean="0"/>
              <a:t>32</a:t>
            </a:fld>
            <a:endParaRPr lang="en-US"/>
          </a:p>
        </p:txBody>
      </p:sp>
    </p:spTree>
    <p:extLst>
      <p:ext uri="{BB962C8B-B14F-4D97-AF65-F5344CB8AC3E}">
        <p14:creationId xmlns:p14="http://schemas.microsoft.com/office/powerpoint/2010/main" val="7085971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That’s ok. Just let them know</a:t>
            </a:r>
            <a:r>
              <a:rPr lang="en-US" baseline="0" dirty="0" smtClean="0"/>
              <a:t> that you are always ready to have a chat when they’re ready.</a:t>
            </a:r>
            <a:endParaRPr lang="en-US" dirty="0"/>
          </a:p>
        </p:txBody>
      </p:sp>
      <p:sp>
        <p:nvSpPr>
          <p:cNvPr id="4" name="Slide Number Placeholder 3"/>
          <p:cNvSpPr>
            <a:spLocks noGrp="1"/>
          </p:cNvSpPr>
          <p:nvPr>
            <p:ph type="sldNum" sz="quarter" idx="10"/>
          </p:nvPr>
        </p:nvSpPr>
        <p:spPr/>
        <p:txBody>
          <a:bodyPr/>
          <a:lstStyle/>
          <a:p>
            <a:fld id="{A8E6B378-EF9F-9441-A15E-B6817C2E4AA6}" type="slidenum">
              <a:rPr lang="en-US" smtClean="0"/>
              <a:t>33</a:t>
            </a:fld>
            <a:endParaRPr lang="en-US"/>
          </a:p>
        </p:txBody>
      </p:sp>
    </p:spTree>
    <p:extLst>
      <p:ext uri="{BB962C8B-B14F-4D97-AF65-F5344CB8AC3E}">
        <p14:creationId xmlns:p14="http://schemas.microsoft.com/office/powerpoint/2010/main" val="11785607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whether the conversation</a:t>
            </a:r>
            <a:r>
              <a:rPr lang="en-US" baseline="0" dirty="0" smtClean="0"/>
              <a:t> takes place or they would rather not talk just yet, make sure you follow up with them.</a:t>
            </a:r>
            <a:endParaRPr lang="en-US" dirty="0"/>
          </a:p>
        </p:txBody>
      </p:sp>
      <p:sp>
        <p:nvSpPr>
          <p:cNvPr id="4" name="Slide Number Placeholder 3"/>
          <p:cNvSpPr>
            <a:spLocks noGrp="1"/>
          </p:cNvSpPr>
          <p:nvPr>
            <p:ph type="sldNum" sz="quarter" idx="10"/>
          </p:nvPr>
        </p:nvSpPr>
        <p:spPr/>
        <p:txBody>
          <a:bodyPr/>
          <a:lstStyle/>
          <a:p>
            <a:fld id="{A8E6B378-EF9F-9441-A15E-B6817C2E4AA6}" type="slidenum">
              <a:rPr lang="en-US" smtClean="0"/>
              <a:t>34</a:t>
            </a:fld>
            <a:endParaRPr lang="en-US"/>
          </a:p>
        </p:txBody>
      </p:sp>
    </p:spTree>
    <p:extLst>
      <p:ext uri="{BB962C8B-B14F-4D97-AF65-F5344CB8AC3E}">
        <p14:creationId xmlns:p14="http://schemas.microsoft.com/office/powerpoint/2010/main" val="31818616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 a joint decision</a:t>
            </a:r>
            <a:r>
              <a:rPr lang="en-US" baseline="0" dirty="0" smtClean="0"/>
              <a:t> to spend some time with them in the near future and see how they’re going.</a:t>
            </a:r>
            <a:endParaRPr lang="en-US" dirty="0"/>
          </a:p>
        </p:txBody>
      </p:sp>
      <p:sp>
        <p:nvSpPr>
          <p:cNvPr id="4" name="Slide Number Placeholder 3"/>
          <p:cNvSpPr>
            <a:spLocks noGrp="1"/>
          </p:cNvSpPr>
          <p:nvPr>
            <p:ph type="sldNum" sz="quarter" idx="10"/>
          </p:nvPr>
        </p:nvSpPr>
        <p:spPr/>
        <p:txBody>
          <a:bodyPr/>
          <a:lstStyle/>
          <a:p>
            <a:fld id="{A8E6B378-EF9F-9441-A15E-B6817C2E4AA6}" type="slidenum">
              <a:rPr lang="en-US" smtClean="0"/>
              <a:t>35</a:t>
            </a:fld>
            <a:endParaRPr lang="en-US"/>
          </a:p>
        </p:txBody>
      </p:sp>
    </p:spTree>
    <p:extLst>
      <p:ext uri="{BB962C8B-B14F-4D97-AF65-F5344CB8AC3E}">
        <p14:creationId xmlns:p14="http://schemas.microsoft.com/office/powerpoint/2010/main" val="40752340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Are you ok?</a:t>
            </a:r>
            <a:endParaRPr lang="en-US" dirty="0"/>
          </a:p>
        </p:txBody>
      </p:sp>
      <p:sp>
        <p:nvSpPr>
          <p:cNvPr id="4" name="Slide Number Placeholder 3"/>
          <p:cNvSpPr>
            <a:spLocks noGrp="1"/>
          </p:cNvSpPr>
          <p:nvPr>
            <p:ph type="sldNum" sz="quarter" idx="10"/>
          </p:nvPr>
        </p:nvSpPr>
        <p:spPr/>
        <p:txBody>
          <a:bodyPr/>
          <a:lstStyle/>
          <a:p>
            <a:fld id="{A8E6B378-EF9F-9441-A15E-B6817C2E4AA6}" type="slidenum">
              <a:rPr lang="en-US" smtClean="0"/>
              <a:t>36</a:t>
            </a:fld>
            <a:endParaRPr lang="en-US"/>
          </a:p>
        </p:txBody>
      </p:sp>
    </p:spTree>
    <p:extLst>
      <p:ext uri="{BB962C8B-B14F-4D97-AF65-F5344CB8AC3E}">
        <p14:creationId xmlns:p14="http://schemas.microsoft.com/office/powerpoint/2010/main" val="633122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 little words that we can all ask</a:t>
            </a:r>
            <a:r>
              <a:rPr lang="en-US" baseline="0" dirty="0" smtClean="0"/>
              <a:t> to make a difference…</a:t>
            </a:r>
            <a:endParaRPr lang="en-US" dirty="0"/>
          </a:p>
        </p:txBody>
      </p:sp>
      <p:sp>
        <p:nvSpPr>
          <p:cNvPr id="4" name="Slide Number Placeholder 3"/>
          <p:cNvSpPr>
            <a:spLocks noGrp="1"/>
          </p:cNvSpPr>
          <p:nvPr>
            <p:ph type="sldNum" sz="quarter" idx="10"/>
          </p:nvPr>
        </p:nvSpPr>
        <p:spPr/>
        <p:txBody>
          <a:bodyPr/>
          <a:lstStyle/>
          <a:p>
            <a:fld id="{A8E6B378-EF9F-9441-A15E-B6817C2E4AA6}" type="slidenum">
              <a:rPr lang="en-US" smtClean="0"/>
              <a:t>37</a:t>
            </a:fld>
            <a:endParaRPr lang="en-US"/>
          </a:p>
        </p:txBody>
      </p:sp>
    </p:spTree>
    <p:extLst>
      <p:ext uri="{BB962C8B-B14F-4D97-AF65-F5344CB8AC3E}">
        <p14:creationId xmlns:p14="http://schemas.microsoft.com/office/powerpoint/2010/main" val="3927932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 little words that can change a life…</a:t>
            </a:r>
            <a:endParaRPr lang="en-US" dirty="0"/>
          </a:p>
        </p:txBody>
      </p:sp>
      <p:sp>
        <p:nvSpPr>
          <p:cNvPr id="4" name="Slide Number Placeholder 3"/>
          <p:cNvSpPr>
            <a:spLocks noGrp="1"/>
          </p:cNvSpPr>
          <p:nvPr>
            <p:ph type="sldNum" sz="quarter" idx="10"/>
          </p:nvPr>
        </p:nvSpPr>
        <p:spPr/>
        <p:txBody>
          <a:bodyPr/>
          <a:lstStyle/>
          <a:p>
            <a:fld id="{A8E6B378-EF9F-9441-A15E-B6817C2E4AA6}" type="slidenum">
              <a:rPr lang="en-US" smtClean="0"/>
              <a:t>38</a:t>
            </a:fld>
            <a:endParaRPr lang="en-US"/>
          </a:p>
        </p:txBody>
      </p:sp>
    </p:spTree>
    <p:extLst>
      <p:ext uri="{BB962C8B-B14F-4D97-AF65-F5344CB8AC3E}">
        <p14:creationId xmlns:p14="http://schemas.microsoft.com/office/powerpoint/2010/main" val="16806335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a:t>
            </a:r>
            <a:r>
              <a:rPr lang="en-US" baseline="0" dirty="0" smtClean="0"/>
              <a:t> if we all do it regularly….</a:t>
            </a:r>
            <a:endParaRPr lang="en-US" dirty="0"/>
          </a:p>
        </p:txBody>
      </p:sp>
      <p:sp>
        <p:nvSpPr>
          <p:cNvPr id="4" name="Slide Number Placeholder 3"/>
          <p:cNvSpPr>
            <a:spLocks noGrp="1"/>
          </p:cNvSpPr>
          <p:nvPr>
            <p:ph type="sldNum" sz="quarter" idx="10"/>
          </p:nvPr>
        </p:nvSpPr>
        <p:spPr/>
        <p:txBody>
          <a:bodyPr/>
          <a:lstStyle/>
          <a:p>
            <a:fld id="{A8E6B378-EF9F-9441-A15E-B6817C2E4AA6}" type="slidenum">
              <a:rPr lang="en-US" smtClean="0"/>
              <a:t>39</a:t>
            </a:fld>
            <a:endParaRPr lang="en-US"/>
          </a:p>
        </p:txBody>
      </p:sp>
    </p:spTree>
    <p:extLst>
      <p:ext uri="{BB962C8B-B14F-4D97-AF65-F5344CB8AC3E}">
        <p14:creationId xmlns:p14="http://schemas.microsoft.com/office/powerpoint/2010/main" val="2408931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true that ‘Are</a:t>
            </a:r>
            <a:r>
              <a:rPr lang="en-US" baseline="0" dirty="0" smtClean="0"/>
              <a:t> you ok?’ is a phrase that is used every day with little or no thought at all. It’s sometimes more of a statement than a question.</a:t>
            </a:r>
            <a:endParaRPr lang="en-US" dirty="0"/>
          </a:p>
        </p:txBody>
      </p:sp>
      <p:sp>
        <p:nvSpPr>
          <p:cNvPr id="4" name="Slide Number Placeholder 3"/>
          <p:cNvSpPr>
            <a:spLocks noGrp="1"/>
          </p:cNvSpPr>
          <p:nvPr>
            <p:ph type="sldNum" sz="quarter" idx="10"/>
          </p:nvPr>
        </p:nvSpPr>
        <p:spPr/>
        <p:txBody>
          <a:bodyPr/>
          <a:lstStyle/>
          <a:p>
            <a:fld id="{A8E6B378-EF9F-9441-A15E-B6817C2E4AA6}" type="slidenum">
              <a:rPr lang="en-US" smtClean="0"/>
              <a:t>4</a:t>
            </a:fld>
            <a:endParaRPr lang="en-US"/>
          </a:p>
        </p:txBody>
      </p:sp>
    </p:spTree>
    <p:extLst>
      <p:ext uri="{BB962C8B-B14F-4D97-AF65-F5344CB8AC3E}">
        <p14:creationId xmlns:p14="http://schemas.microsoft.com/office/powerpoint/2010/main" val="34154979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 change the world.</a:t>
            </a:r>
            <a:endParaRPr lang="en-US" dirty="0"/>
          </a:p>
        </p:txBody>
      </p:sp>
      <p:sp>
        <p:nvSpPr>
          <p:cNvPr id="4" name="Slide Number Placeholder 3"/>
          <p:cNvSpPr>
            <a:spLocks noGrp="1"/>
          </p:cNvSpPr>
          <p:nvPr>
            <p:ph type="sldNum" sz="quarter" idx="10"/>
          </p:nvPr>
        </p:nvSpPr>
        <p:spPr/>
        <p:txBody>
          <a:bodyPr/>
          <a:lstStyle/>
          <a:p>
            <a:fld id="{A8E6B378-EF9F-9441-A15E-B6817C2E4AA6}" type="slidenum">
              <a:rPr lang="en-US" smtClean="0"/>
              <a:t>40</a:t>
            </a:fld>
            <a:endParaRPr lang="en-US"/>
          </a:p>
        </p:txBody>
      </p:sp>
    </p:spTree>
    <p:extLst>
      <p:ext uri="{BB962C8B-B14F-4D97-AF65-F5344CB8AC3E}">
        <p14:creationId xmlns:p14="http://schemas.microsoft.com/office/powerpoint/2010/main" val="23733183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the</a:t>
            </a:r>
            <a:r>
              <a:rPr lang="en-US" baseline="0" dirty="0" smtClean="0"/>
              <a:t> truth is, these 3 little words can open up a conversation….</a:t>
            </a:r>
            <a:endParaRPr lang="en-US" dirty="0"/>
          </a:p>
        </p:txBody>
      </p:sp>
      <p:sp>
        <p:nvSpPr>
          <p:cNvPr id="4" name="Slide Number Placeholder 3"/>
          <p:cNvSpPr>
            <a:spLocks noGrp="1"/>
          </p:cNvSpPr>
          <p:nvPr>
            <p:ph type="sldNum" sz="quarter" idx="10"/>
          </p:nvPr>
        </p:nvSpPr>
        <p:spPr/>
        <p:txBody>
          <a:bodyPr/>
          <a:lstStyle/>
          <a:p>
            <a:fld id="{A8E6B378-EF9F-9441-A15E-B6817C2E4AA6}" type="slidenum">
              <a:rPr lang="en-US" smtClean="0"/>
              <a:t>5</a:t>
            </a:fld>
            <a:endParaRPr lang="en-US"/>
          </a:p>
        </p:txBody>
      </p:sp>
    </p:spTree>
    <p:extLst>
      <p:ext uri="{BB962C8B-B14F-4D97-AF65-F5344CB8AC3E}">
        <p14:creationId xmlns:p14="http://schemas.microsoft.com/office/powerpoint/2010/main" val="12756595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help someone</a:t>
            </a:r>
            <a:r>
              <a:rPr lang="en-US" baseline="0" dirty="0" smtClean="0"/>
              <a:t> admit that they’re over-whelmed, struggling with a problem or simply tired of life.</a:t>
            </a:r>
            <a:endParaRPr lang="en-US" dirty="0"/>
          </a:p>
        </p:txBody>
      </p:sp>
      <p:sp>
        <p:nvSpPr>
          <p:cNvPr id="4" name="Slide Number Placeholder 3"/>
          <p:cNvSpPr>
            <a:spLocks noGrp="1"/>
          </p:cNvSpPr>
          <p:nvPr>
            <p:ph type="sldNum" sz="quarter" idx="10"/>
          </p:nvPr>
        </p:nvSpPr>
        <p:spPr/>
        <p:txBody>
          <a:bodyPr/>
          <a:lstStyle/>
          <a:p>
            <a:fld id="{A8E6B378-EF9F-9441-A15E-B6817C2E4AA6}" type="slidenum">
              <a:rPr lang="en-US" smtClean="0"/>
              <a:t>6</a:t>
            </a:fld>
            <a:endParaRPr lang="en-US"/>
          </a:p>
        </p:txBody>
      </p:sp>
    </p:spTree>
    <p:extLst>
      <p:ext uri="{BB962C8B-B14F-4D97-AF65-F5344CB8AC3E}">
        <p14:creationId xmlns:p14="http://schemas.microsoft.com/office/powerpoint/2010/main" val="3679163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the conversation will only start if you ask the question with a real desire</a:t>
            </a:r>
            <a:r>
              <a:rPr lang="en-US" baseline="0" dirty="0" smtClean="0"/>
              <a:t> to listen, to be there and spend time with that person, and not judge. If you are quick to jump to conclusions, or rush the conversation, the friend or family member or workmate who might need your support will find it hard to open up. So be ready to ask the question and be ready to hear ‘I’m not ok’.</a:t>
            </a:r>
            <a:endParaRPr lang="en-US" dirty="0"/>
          </a:p>
        </p:txBody>
      </p:sp>
      <p:sp>
        <p:nvSpPr>
          <p:cNvPr id="4" name="Slide Number Placeholder 3"/>
          <p:cNvSpPr>
            <a:spLocks noGrp="1"/>
          </p:cNvSpPr>
          <p:nvPr>
            <p:ph type="sldNum" sz="quarter" idx="10"/>
          </p:nvPr>
        </p:nvSpPr>
        <p:spPr/>
        <p:txBody>
          <a:bodyPr/>
          <a:lstStyle/>
          <a:p>
            <a:fld id="{A8E6B378-EF9F-9441-A15E-B6817C2E4AA6}" type="slidenum">
              <a:rPr lang="en-US" smtClean="0"/>
              <a:t>7</a:t>
            </a:fld>
            <a:endParaRPr lang="en-US"/>
          </a:p>
        </p:txBody>
      </p:sp>
    </p:spTree>
    <p:extLst>
      <p:ext uri="{BB962C8B-B14F-4D97-AF65-F5344CB8AC3E}">
        <p14:creationId xmlns:p14="http://schemas.microsoft.com/office/powerpoint/2010/main" val="5599756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Who do you know that might need to be asked that question?</a:t>
            </a:r>
            <a:endParaRPr lang="en-US" dirty="0"/>
          </a:p>
        </p:txBody>
      </p:sp>
      <p:sp>
        <p:nvSpPr>
          <p:cNvPr id="4" name="Slide Number Placeholder 3"/>
          <p:cNvSpPr>
            <a:spLocks noGrp="1"/>
          </p:cNvSpPr>
          <p:nvPr>
            <p:ph type="sldNum" sz="quarter" idx="10"/>
          </p:nvPr>
        </p:nvSpPr>
        <p:spPr/>
        <p:txBody>
          <a:bodyPr/>
          <a:lstStyle/>
          <a:p>
            <a:fld id="{A8E6B378-EF9F-9441-A15E-B6817C2E4AA6}" type="slidenum">
              <a:rPr lang="en-US" smtClean="0"/>
              <a:t>8</a:t>
            </a:fld>
            <a:endParaRPr lang="en-US"/>
          </a:p>
        </p:txBody>
      </p:sp>
    </p:spTree>
    <p:extLst>
      <p:ext uri="{BB962C8B-B14F-4D97-AF65-F5344CB8AC3E}">
        <p14:creationId xmlns:p14="http://schemas.microsoft.com/office/powerpoint/2010/main" val="40597782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could be someone</a:t>
            </a:r>
            <a:r>
              <a:rPr lang="en-US" baseline="0" dirty="0" smtClean="0"/>
              <a:t> you know who’s struggling with any number of life’s problems</a:t>
            </a:r>
            <a:endParaRPr lang="en-US" dirty="0"/>
          </a:p>
        </p:txBody>
      </p:sp>
      <p:sp>
        <p:nvSpPr>
          <p:cNvPr id="4" name="Slide Number Placeholder 3"/>
          <p:cNvSpPr>
            <a:spLocks noGrp="1"/>
          </p:cNvSpPr>
          <p:nvPr>
            <p:ph type="sldNum" sz="quarter" idx="10"/>
          </p:nvPr>
        </p:nvSpPr>
        <p:spPr/>
        <p:txBody>
          <a:bodyPr/>
          <a:lstStyle/>
          <a:p>
            <a:fld id="{A8E6B378-EF9F-9441-A15E-B6817C2E4AA6}" type="slidenum">
              <a:rPr lang="en-US" smtClean="0"/>
              <a:t>9</a:t>
            </a:fld>
            <a:endParaRPr lang="en-US"/>
          </a:p>
        </p:txBody>
      </p:sp>
    </p:spTree>
    <p:extLst>
      <p:ext uri="{BB962C8B-B14F-4D97-AF65-F5344CB8AC3E}">
        <p14:creationId xmlns:p14="http://schemas.microsoft.com/office/powerpoint/2010/main" val="16864151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A367A0DF-BB47-CB4E-A1B4-EBDED779E512}" type="datetimeFigureOut">
              <a:rPr lang="en-US" smtClean="0"/>
              <a:t>8/21/2014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23D5BC-7B66-D640-92A1-B84F71F586B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A367A0DF-BB47-CB4E-A1B4-EBDED779E512}" type="datetimeFigureOut">
              <a:rPr lang="en-US" smtClean="0"/>
              <a:t>8/21/2014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23D5BC-7B66-D640-92A1-B84F71F586B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A367A0DF-BB47-CB4E-A1B4-EBDED779E512}" type="datetimeFigureOut">
              <a:rPr lang="en-US" smtClean="0"/>
              <a:t>8/21/2014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23D5BC-7B66-D640-92A1-B84F71F586B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A367A0DF-BB47-CB4E-A1B4-EBDED779E512}" type="datetimeFigureOut">
              <a:rPr lang="en-US" smtClean="0"/>
              <a:t>8/21/2014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23D5BC-7B66-D640-92A1-B84F71F586B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A367A0DF-BB47-CB4E-A1B4-EBDED779E512}" type="datetimeFigureOut">
              <a:rPr lang="en-US" smtClean="0"/>
              <a:t>8/21/2014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23D5BC-7B66-D640-92A1-B84F71F586B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A367A0DF-BB47-CB4E-A1B4-EBDED779E512}" type="datetimeFigureOut">
              <a:rPr lang="en-US" smtClean="0"/>
              <a:t>8/21/2014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23D5BC-7B66-D640-92A1-B84F71F586B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A367A0DF-BB47-CB4E-A1B4-EBDED779E512}" type="datetimeFigureOut">
              <a:rPr lang="en-US" smtClean="0"/>
              <a:t>8/21/2014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23D5BC-7B66-D640-92A1-B84F71F586B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A367A0DF-BB47-CB4E-A1B4-EBDED779E512}" type="datetimeFigureOut">
              <a:rPr lang="en-US" smtClean="0"/>
              <a:t>8/21/2014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23D5BC-7B66-D640-92A1-B84F71F586B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67A0DF-BB47-CB4E-A1B4-EBDED779E512}" type="datetimeFigureOut">
              <a:rPr lang="en-US" smtClean="0"/>
              <a:t>8/21/2014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23D5BC-7B66-D640-92A1-B84F71F586B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A367A0DF-BB47-CB4E-A1B4-EBDED779E512}" type="datetimeFigureOut">
              <a:rPr lang="en-US" smtClean="0"/>
              <a:t>8/21/2014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23D5BC-7B66-D640-92A1-B84F71F586B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A367A0DF-BB47-CB4E-A1B4-EBDED779E512}" type="datetimeFigureOut">
              <a:rPr lang="en-US" smtClean="0"/>
              <a:t>8/21/2014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23D5BC-7B66-D640-92A1-B84F71F586B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67A0DF-BB47-CB4E-A1B4-EBDED779E512}" type="datetimeFigureOut">
              <a:rPr lang="en-US" smtClean="0"/>
              <a:t>8/21/2014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23D5BC-7B66-D640-92A1-B84F71F586B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UOK_FINAL_050813_Artboard 1.png"/>
          <p:cNvPicPr>
            <a:picLocks noChangeAspect="1"/>
          </p:cNvPicPr>
          <p:nvPr/>
        </p:nvPicPr>
        <p:blipFill>
          <a:blip r:embed="rId3"/>
          <a:stretch>
            <a:fillRect/>
          </a:stretch>
        </p:blipFill>
        <p:spPr>
          <a:xfrm>
            <a:off x="0" y="9144"/>
            <a:ext cx="9144000" cy="683971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UOK_FINAL_050813_Artboard 7 copy.png"/>
          <p:cNvPicPr>
            <a:picLocks noChangeAspect="1"/>
          </p:cNvPicPr>
          <p:nvPr/>
        </p:nvPicPr>
        <p:blipFill>
          <a:blip r:embed="rId3"/>
          <a:stretch>
            <a:fillRect/>
          </a:stretch>
        </p:blipFill>
        <p:spPr>
          <a:xfrm>
            <a:off x="0" y="9144"/>
            <a:ext cx="9144000" cy="6839712"/>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UOK_FINAL_050813_Artboard 8.png"/>
          <p:cNvPicPr>
            <a:picLocks noChangeAspect="1"/>
          </p:cNvPicPr>
          <p:nvPr/>
        </p:nvPicPr>
        <p:blipFill>
          <a:blip r:embed="rId3"/>
          <a:stretch>
            <a:fillRect/>
          </a:stretch>
        </p:blipFill>
        <p:spPr>
          <a:xfrm>
            <a:off x="0" y="9144"/>
            <a:ext cx="9144000" cy="6839712"/>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UOK_FINAL_050813_Artboard 8 copy.png"/>
          <p:cNvPicPr>
            <a:picLocks noChangeAspect="1"/>
          </p:cNvPicPr>
          <p:nvPr/>
        </p:nvPicPr>
        <p:blipFill>
          <a:blip r:embed="rId3"/>
          <a:stretch>
            <a:fillRect/>
          </a:stretch>
        </p:blipFill>
        <p:spPr>
          <a:xfrm>
            <a:off x="0" y="9144"/>
            <a:ext cx="9144000" cy="6839712"/>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UOK_FINAL_050813_Artboard 9 copy.png"/>
          <p:cNvPicPr>
            <a:picLocks noChangeAspect="1"/>
          </p:cNvPicPr>
          <p:nvPr/>
        </p:nvPicPr>
        <p:blipFill>
          <a:blip r:embed="rId3"/>
          <a:stretch>
            <a:fillRect/>
          </a:stretch>
        </p:blipFill>
        <p:spPr>
          <a:xfrm>
            <a:off x="0" y="9144"/>
            <a:ext cx="9144000" cy="6839712"/>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UOK_FINAL_050813_Artboard 6 copy 2.png"/>
          <p:cNvPicPr>
            <a:picLocks noChangeAspect="1"/>
          </p:cNvPicPr>
          <p:nvPr/>
        </p:nvPicPr>
        <p:blipFill>
          <a:blip r:embed="rId3"/>
          <a:stretch>
            <a:fillRect/>
          </a:stretch>
        </p:blipFill>
        <p:spPr>
          <a:xfrm>
            <a:off x="0" y="9144"/>
            <a:ext cx="9144000" cy="6839712"/>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UOK_FINAL_050813_Artboard 6 copy.png"/>
          <p:cNvPicPr>
            <a:picLocks noChangeAspect="1"/>
          </p:cNvPicPr>
          <p:nvPr/>
        </p:nvPicPr>
        <p:blipFill>
          <a:blip r:embed="rId3"/>
          <a:stretch>
            <a:fillRect/>
          </a:stretch>
        </p:blipFill>
        <p:spPr>
          <a:xfrm>
            <a:off x="0" y="9144"/>
            <a:ext cx="9144000" cy="6839712"/>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UOK_FINAL_050813_Artboard 6 copy 3.png"/>
          <p:cNvPicPr>
            <a:picLocks noChangeAspect="1"/>
          </p:cNvPicPr>
          <p:nvPr/>
        </p:nvPicPr>
        <p:blipFill>
          <a:blip r:embed="rId3"/>
          <a:stretch>
            <a:fillRect/>
          </a:stretch>
        </p:blipFill>
        <p:spPr>
          <a:xfrm>
            <a:off x="0" y="9144"/>
            <a:ext cx="9144000" cy="6839712"/>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UOK_FINAL_050813_Artboard 9.png"/>
          <p:cNvPicPr>
            <a:picLocks noChangeAspect="1"/>
          </p:cNvPicPr>
          <p:nvPr/>
        </p:nvPicPr>
        <p:blipFill>
          <a:blip r:embed="rId3"/>
          <a:stretch>
            <a:fillRect/>
          </a:stretch>
        </p:blipFill>
        <p:spPr>
          <a:xfrm>
            <a:off x="0" y="9144"/>
            <a:ext cx="9144000" cy="6839712"/>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UOK_FINAL_050813_Artboard 10.png"/>
          <p:cNvPicPr>
            <a:picLocks noChangeAspect="1"/>
          </p:cNvPicPr>
          <p:nvPr/>
        </p:nvPicPr>
        <p:blipFill>
          <a:blip r:embed="rId3"/>
          <a:stretch>
            <a:fillRect/>
          </a:stretch>
        </p:blipFill>
        <p:spPr>
          <a:xfrm>
            <a:off x="0" y="9144"/>
            <a:ext cx="9144000" cy="6839712"/>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UOK_FINAL_050813_Artboard 11.png"/>
          <p:cNvPicPr>
            <a:picLocks noChangeAspect="1"/>
          </p:cNvPicPr>
          <p:nvPr/>
        </p:nvPicPr>
        <p:blipFill>
          <a:blip r:embed="rId3"/>
          <a:stretch>
            <a:fillRect/>
          </a:stretch>
        </p:blipFill>
        <p:spPr>
          <a:xfrm>
            <a:off x="0" y="9144"/>
            <a:ext cx="9144000" cy="6839712"/>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UOK_FINAL_050813_Artboard 2.png"/>
          <p:cNvPicPr>
            <a:picLocks noChangeAspect="1"/>
          </p:cNvPicPr>
          <p:nvPr/>
        </p:nvPicPr>
        <p:blipFill>
          <a:blip r:embed="rId3"/>
          <a:stretch>
            <a:fillRect/>
          </a:stretch>
        </p:blipFill>
        <p:spPr>
          <a:xfrm>
            <a:off x="0" y="9144"/>
            <a:ext cx="9144000" cy="6839712"/>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UOK_FINAL_050813_Artboard 12.png"/>
          <p:cNvPicPr>
            <a:picLocks noChangeAspect="1"/>
          </p:cNvPicPr>
          <p:nvPr/>
        </p:nvPicPr>
        <p:blipFill>
          <a:blip r:embed="rId3"/>
          <a:stretch>
            <a:fillRect/>
          </a:stretch>
        </p:blipFill>
        <p:spPr>
          <a:xfrm>
            <a:off x="0" y="9144"/>
            <a:ext cx="9144000" cy="6839712"/>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UOK_FINAL_050813_Artboard 13.png"/>
          <p:cNvPicPr>
            <a:picLocks noChangeAspect="1"/>
          </p:cNvPicPr>
          <p:nvPr/>
        </p:nvPicPr>
        <p:blipFill>
          <a:blip r:embed="rId3"/>
          <a:stretch>
            <a:fillRect/>
          </a:stretch>
        </p:blipFill>
        <p:spPr>
          <a:xfrm>
            <a:off x="0" y="9144"/>
            <a:ext cx="9144000" cy="6839712"/>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UOK_FINAL_050813_Artboard 14.png"/>
          <p:cNvPicPr>
            <a:picLocks noChangeAspect="1"/>
          </p:cNvPicPr>
          <p:nvPr/>
        </p:nvPicPr>
        <p:blipFill>
          <a:blip r:embed="rId3"/>
          <a:stretch>
            <a:fillRect/>
          </a:stretch>
        </p:blipFill>
        <p:spPr>
          <a:xfrm>
            <a:off x="0" y="9144"/>
            <a:ext cx="9144000" cy="6839712"/>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UOK_FINAL_050813_Artboard 15.png"/>
          <p:cNvPicPr>
            <a:picLocks noChangeAspect="1"/>
          </p:cNvPicPr>
          <p:nvPr/>
        </p:nvPicPr>
        <p:blipFill>
          <a:blip r:embed="rId3"/>
          <a:stretch>
            <a:fillRect/>
          </a:stretch>
        </p:blipFill>
        <p:spPr>
          <a:xfrm>
            <a:off x="0" y="9144"/>
            <a:ext cx="9144000" cy="6839712"/>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UOK_FINAL_050813_Artboard 16.png"/>
          <p:cNvPicPr>
            <a:picLocks noChangeAspect="1"/>
          </p:cNvPicPr>
          <p:nvPr/>
        </p:nvPicPr>
        <p:blipFill>
          <a:blip r:embed="rId3"/>
          <a:stretch>
            <a:fillRect/>
          </a:stretch>
        </p:blipFill>
        <p:spPr>
          <a:xfrm>
            <a:off x="0" y="9144"/>
            <a:ext cx="9144000" cy="6839712"/>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UOK_FINAL_050813_Artboard 17 .png"/>
          <p:cNvPicPr>
            <a:picLocks noChangeAspect="1"/>
          </p:cNvPicPr>
          <p:nvPr/>
        </p:nvPicPr>
        <p:blipFill>
          <a:blip r:embed="rId3"/>
          <a:stretch>
            <a:fillRect/>
          </a:stretch>
        </p:blipFill>
        <p:spPr>
          <a:xfrm>
            <a:off x="0" y="9144"/>
            <a:ext cx="9144000" cy="6839712"/>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UOK_FINAL_050813_Artboard 18.png"/>
          <p:cNvPicPr>
            <a:picLocks noChangeAspect="1"/>
          </p:cNvPicPr>
          <p:nvPr/>
        </p:nvPicPr>
        <p:blipFill>
          <a:blip r:embed="rId3"/>
          <a:stretch>
            <a:fillRect/>
          </a:stretch>
        </p:blipFill>
        <p:spPr>
          <a:xfrm>
            <a:off x="0" y="9144"/>
            <a:ext cx="9144000" cy="6839712"/>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UOK_FINAL_050813_Artboard 19.png"/>
          <p:cNvPicPr>
            <a:picLocks noChangeAspect="1"/>
          </p:cNvPicPr>
          <p:nvPr/>
        </p:nvPicPr>
        <p:blipFill>
          <a:blip r:embed="rId3"/>
          <a:stretch>
            <a:fillRect/>
          </a:stretch>
        </p:blipFill>
        <p:spPr>
          <a:xfrm>
            <a:off x="0" y="9144"/>
            <a:ext cx="9144000" cy="6839712"/>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UOK_FINAL_050813_Artboard 20.png"/>
          <p:cNvPicPr>
            <a:picLocks noChangeAspect="1"/>
          </p:cNvPicPr>
          <p:nvPr/>
        </p:nvPicPr>
        <p:blipFill>
          <a:blip r:embed="rId3"/>
          <a:stretch>
            <a:fillRect/>
          </a:stretch>
        </p:blipFill>
        <p:spPr>
          <a:xfrm>
            <a:off x="0" y="9144"/>
            <a:ext cx="9144000" cy="6839712"/>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UOK_FINAL_050813_Artboard 21.png"/>
          <p:cNvPicPr>
            <a:picLocks noChangeAspect="1"/>
          </p:cNvPicPr>
          <p:nvPr/>
        </p:nvPicPr>
        <p:blipFill>
          <a:blip r:embed="rId3"/>
          <a:stretch>
            <a:fillRect/>
          </a:stretch>
        </p:blipFill>
        <p:spPr>
          <a:xfrm>
            <a:off x="0" y="9144"/>
            <a:ext cx="9144000" cy="6839712"/>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UOK_FINAL_050813_Artboard 3.png"/>
          <p:cNvPicPr>
            <a:picLocks noChangeAspect="1"/>
          </p:cNvPicPr>
          <p:nvPr/>
        </p:nvPicPr>
        <p:blipFill>
          <a:blip r:embed="rId3"/>
          <a:stretch>
            <a:fillRect/>
          </a:stretch>
        </p:blipFill>
        <p:spPr>
          <a:xfrm>
            <a:off x="0" y="9144"/>
            <a:ext cx="9144000" cy="6839712"/>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UOK_FINAL_050813_Artboard 22.png"/>
          <p:cNvPicPr>
            <a:picLocks noChangeAspect="1"/>
          </p:cNvPicPr>
          <p:nvPr/>
        </p:nvPicPr>
        <p:blipFill>
          <a:blip r:embed="rId3"/>
          <a:stretch>
            <a:fillRect/>
          </a:stretch>
        </p:blipFill>
        <p:spPr>
          <a:xfrm>
            <a:off x="0" y="9144"/>
            <a:ext cx="9144000" cy="6839712"/>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UOK_FINAL_050813_Artboard 23.png"/>
          <p:cNvPicPr>
            <a:picLocks noChangeAspect="1"/>
          </p:cNvPicPr>
          <p:nvPr/>
        </p:nvPicPr>
        <p:blipFill>
          <a:blip r:embed="rId3"/>
          <a:stretch>
            <a:fillRect/>
          </a:stretch>
        </p:blipFill>
        <p:spPr>
          <a:xfrm>
            <a:off x="0" y="9144"/>
            <a:ext cx="9144000" cy="6839712"/>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UOK_FINAL_050813_Artboard 18 copy.png"/>
          <p:cNvPicPr>
            <a:picLocks noChangeAspect="1"/>
          </p:cNvPicPr>
          <p:nvPr/>
        </p:nvPicPr>
        <p:blipFill>
          <a:blip r:embed="rId3"/>
          <a:stretch>
            <a:fillRect/>
          </a:stretch>
        </p:blipFill>
        <p:spPr>
          <a:xfrm>
            <a:off x="0" y="9144"/>
            <a:ext cx="9144000" cy="6839712"/>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UOK_FINAL_050813_Artboard 25.png"/>
          <p:cNvPicPr>
            <a:picLocks noChangeAspect="1"/>
          </p:cNvPicPr>
          <p:nvPr/>
        </p:nvPicPr>
        <p:blipFill>
          <a:blip r:embed="rId3"/>
          <a:stretch>
            <a:fillRect/>
          </a:stretch>
        </p:blipFill>
        <p:spPr>
          <a:xfrm>
            <a:off x="0" y="9144"/>
            <a:ext cx="9144000" cy="6839712"/>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UOK_FINAL_050813_Artboard 24.png"/>
          <p:cNvPicPr>
            <a:picLocks noChangeAspect="1"/>
          </p:cNvPicPr>
          <p:nvPr/>
        </p:nvPicPr>
        <p:blipFill>
          <a:blip r:embed="rId3"/>
          <a:stretch>
            <a:fillRect/>
          </a:stretch>
        </p:blipFill>
        <p:spPr>
          <a:xfrm>
            <a:off x="0" y="9144"/>
            <a:ext cx="9144000" cy="6839712"/>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UOK_FINAL_050813_Artboard 25 copy.png"/>
          <p:cNvPicPr>
            <a:picLocks noChangeAspect="1"/>
          </p:cNvPicPr>
          <p:nvPr/>
        </p:nvPicPr>
        <p:blipFill>
          <a:blip r:embed="rId3"/>
          <a:stretch>
            <a:fillRect/>
          </a:stretch>
        </p:blipFill>
        <p:spPr>
          <a:xfrm>
            <a:off x="0" y="9144"/>
            <a:ext cx="9144000" cy="6839712"/>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UOK_FINAL_050813_Artboard 26.png"/>
          <p:cNvPicPr>
            <a:picLocks noChangeAspect="1"/>
          </p:cNvPicPr>
          <p:nvPr/>
        </p:nvPicPr>
        <p:blipFill>
          <a:blip r:embed="rId3"/>
          <a:stretch>
            <a:fillRect/>
          </a:stretch>
        </p:blipFill>
        <p:spPr>
          <a:xfrm>
            <a:off x="0" y="9144"/>
            <a:ext cx="9144000" cy="6839712"/>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UOK_FINAL_050813_Artboard 26 copy.png"/>
          <p:cNvPicPr>
            <a:picLocks noChangeAspect="1"/>
          </p:cNvPicPr>
          <p:nvPr/>
        </p:nvPicPr>
        <p:blipFill>
          <a:blip r:embed="rId3"/>
          <a:stretch>
            <a:fillRect/>
          </a:stretch>
        </p:blipFill>
        <p:spPr>
          <a:xfrm>
            <a:off x="0" y="9144"/>
            <a:ext cx="9144000" cy="6839712"/>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UOK_FINAL_050813_Artboard 26 copy 2.png"/>
          <p:cNvPicPr>
            <a:picLocks noChangeAspect="1"/>
          </p:cNvPicPr>
          <p:nvPr/>
        </p:nvPicPr>
        <p:blipFill>
          <a:blip r:embed="rId3"/>
          <a:stretch>
            <a:fillRect/>
          </a:stretch>
        </p:blipFill>
        <p:spPr>
          <a:xfrm>
            <a:off x="0" y="9144"/>
            <a:ext cx="9144000" cy="6839712"/>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UOK_FINAL_050813_Artboard 27.png"/>
          <p:cNvPicPr>
            <a:picLocks noChangeAspect="1"/>
          </p:cNvPicPr>
          <p:nvPr/>
        </p:nvPicPr>
        <p:blipFill>
          <a:blip r:embed="rId3"/>
          <a:stretch>
            <a:fillRect/>
          </a:stretch>
        </p:blipFill>
        <p:spPr>
          <a:xfrm>
            <a:off x="0" y="9144"/>
            <a:ext cx="9144000" cy="6839712"/>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UOK_FINAL_050813_Artboard 3 copy.png"/>
          <p:cNvPicPr>
            <a:picLocks noChangeAspect="1"/>
          </p:cNvPicPr>
          <p:nvPr/>
        </p:nvPicPr>
        <p:blipFill>
          <a:blip r:embed="rId3"/>
          <a:stretch>
            <a:fillRect/>
          </a:stretch>
        </p:blipFill>
        <p:spPr>
          <a:xfrm>
            <a:off x="0" y="9144"/>
            <a:ext cx="9144000" cy="6839712"/>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UOK_FINAL_050813_Artboard 27 copy.png"/>
          <p:cNvPicPr>
            <a:picLocks noChangeAspect="1"/>
          </p:cNvPicPr>
          <p:nvPr/>
        </p:nvPicPr>
        <p:blipFill>
          <a:blip r:embed="rId3"/>
          <a:stretch>
            <a:fillRect/>
          </a:stretch>
        </p:blipFill>
        <p:spPr>
          <a:xfrm>
            <a:off x="0" y="9144"/>
            <a:ext cx="9144000" cy="6839712"/>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UOK_CONVERSATION_STARTER_060813_Artboard-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39712"/>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UOK_FINAL_050813_Artboard 4 copy.png"/>
          <p:cNvPicPr>
            <a:picLocks noChangeAspect="1"/>
          </p:cNvPicPr>
          <p:nvPr/>
        </p:nvPicPr>
        <p:blipFill>
          <a:blip r:embed="rId3"/>
          <a:stretch>
            <a:fillRect/>
          </a:stretch>
        </p:blipFill>
        <p:spPr>
          <a:xfrm>
            <a:off x="0" y="9144"/>
            <a:ext cx="9144000" cy="6839712"/>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UOK_FINAL_050813_Artboard 4 copy 2.png"/>
          <p:cNvPicPr>
            <a:picLocks noChangeAspect="1"/>
          </p:cNvPicPr>
          <p:nvPr/>
        </p:nvPicPr>
        <p:blipFill>
          <a:blip r:embed="rId3"/>
          <a:stretch>
            <a:fillRect/>
          </a:stretch>
        </p:blipFill>
        <p:spPr>
          <a:xfrm>
            <a:off x="0" y="9144"/>
            <a:ext cx="9144000" cy="6839712"/>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UOK_FINAL_050813_Artboard 5.png"/>
          <p:cNvPicPr>
            <a:picLocks noChangeAspect="1"/>
          </p:cNvPicPr>
          <p:nvPr/>
        </p:nvPicPr>
        <p:blipFill>
          <a:blip r:embed="rId3"/>
          <a:stretch>
            <a:fillRect/>
          </a:stretch>
        </p:blipFill>
        <p:spPr>
          <a:xfrm>
            <a:off x="0" y="9144"/>
            <a:ext cx="9144000" cy="6839712"/>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UOK_FINAL_050813_Artboard 6.png"/>
          <p:cNvPicPr>
            <a:picLocks noChangeAspect="1"/>
          </p:cNvPicPr>
          <p:nvPr/>
        </p:nvPicPr>
        <p:blipFill>
          <a:blip r:embed="rId3"/>
          <a:stretch>
            <a:fillRect/>
          </a:stretch>
        </p:blipFill>
        <p:spPr>
          <a:xfrm>
            <a:off x="0" y="9144"/>
            <a:ext cx="9144000" cy="6839712"/>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UOK_FINAL_050813_Artboard 7.png"/>
          <p:cNvPicPr>
            <a:picLocks noChangeAspect="1"/>
          </p:cNvPicPr>
          <p:nvPr/>
        </p:nvPicPr>
        <p:blipFill>
          <a:blip r:embed="rId3"/>
          <a:stretch>
            <a:fillRect/>
          </a:stretch>
        </p:blipFill>
        <p:spPr>
          <a:xfrm>
            <a:off x="0" y="9144"/>
            <a:ext cx="9144000" cy="6839712"/>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361</TotalTime>
  <Words>800</Words>
  <Application>Microsoft Office PowerPoint</Application>
  <PresentationFormat>On-screen Show (4:3)</PresentationFormat>
  <Paragraphs>82</Paragraphs>
  <Slides>41</Slides>
  <Notes>40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Carltoons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Carl</dc:creator>
  <cp:lastModifiedBy>Banning, Susan M</cp:lastModifiedBy>
  <cp:revision>16</cp:revision>
  <dcterms:created xsi:type="dcterms:W3CDTF">2013-08-05T05:31:49Z</dcterms:created>
  <dcterms:modified xsi:type="dcterms:W3CDTF">2014-08-21T03:15:04Z</dcterms:modified>
</cp:coreProperties>
</file>