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16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938A5C-5D8E-864E-8E89-E6FF2B6E23A2}" type="doc">
      <dgm:prSet loTypeId="urn:microsoft.com/office/officeart/2005/8/layout/target3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AC078D-46F6-3F45-92FA-016A45639768}">
      <dgm:prSet phldrT="[Text]"/>
      <dgm:spPr/>
      <dgm:t>
        <a:bodyPr/>
        <a:lstStyle/>
        <a:p>
          <a:r>
            <a:rPr lang="en-US" dirty="0" smtClean="0"/>
            <a:t>Characteristics of Developed Countries</a:t>
          </a:r>
          <a:endParaRPr lang="en-US" dirty="0"/>
        </a:p>
      </dgm:t>
    </dgm:pt>
    <dgm:pt modelId="{9A54BE68-746A-0A4A-84D0-FB259E05B4E4}" type="parTrans" cxnId="{F41B06D5-66E5-0942-A7F6-FF1CB147AC74}">
      <dgm:prSet/>
      <dgm:spPr/>
      <dgm:t>
        <a:bodyPr/>
        <a:lstStyle/>
        <a:p>
          <a:endParaRPr lang="en-US"/>
        </a:p>
      </dgm:t>
    </dgm:pt>
    <dgm:pt modelId="{AFD57F1F-D6EE-674E-8579-6B2CF547CE17}" type="sibTrans" cxnId="{F41B06D5-66E5-0942-A7F6-FF1CB147AC74}">
      <dgm:prSet/>
      <dgm:spPr/>
      <dgm:t>
        <a:bodyPr/>
        <a:lstStyle/>
        <a:p>
          <a:endParaRPr lang="en-US"/>
        </a:p>
      </dgm:t>
    </dgm:pt>
    <dgm:pt modelId="{FFB0864B-0EB2-5E4D-9483-5AD31F608F1F}">
      <dgm:prSet phldrT="[Text]"/>
      <dgm:spPr/>
      <dgm:t>
        <a:bodyPr/>
        <a:lstStyle/>
        <a:p>
          <a:r>
            <a:rPr lang="en-US" dirty="0" smtClean="0"/>
            <a:t>High standard of living</a:t>
          </a:r>
          <a:endParaRPr lang="en-US" dirty="0"/>
        </a:p>
      </dgm:t>
    </dgm:pt>
    <dgm:pt modelId="{97CDB806-022D-A94D-BF5B-574009A2A612}" type="parTrans" cxnId="{6B49D1E9-59E1-0242-8785-839CB5B10B24}">
      <dgm:prSet/>
      <dgm:spPr/>
      <dgm:t>
        <a:bodyPr/>
        <a:lstStyle/>
        <a:p>
          <a:endParaRPr lang="en-US"/>
        </a:p>
      </dgm:t>
    </dgm:pt>
    <dgm:pt modelId="{1FDEDF56-1CA3-8845-B99B-D13AD0861C60}" type="sibTrans" cxnId="{6B49D1E9-59E1-0242-8785-839CB5B10B24}">
      <dgm:prSet/>
      <dgm:spPr/>
      <dgm:t>
        <a:bodyPr/>
        <a:lstStyle/>
        <a:p>
          <a:endParaRPr lang="en-US"/>
        </a:p>
      </dgm:t>
    </dgm:pt>
    <dgm:pt modelId="{979DE24C-6439-E94C-B41B-2939E46D7CCF}">
      <dgm:prSet phldrT="[Text]"/>
      <dgm:spPr/>
      <dgm:t>
        <a:bodyPr/>
        <a:lstStyle/>
        <a:p>
          <a:r>
            <a:rPr lang="en-US" dirty="0" smtClean="0"/>
            <a:t>High Life Expectancy</a:t>
          </a:r>
          <a:endParaRPr lang="en-US" dirty="0"/>
        </a:p>
      </dgm:t>
    </dgm:pt>
    <dgm:pt modelId="{A34090A7-C9B4-4A4A-83DD-4A97F14986AA}" type="parTrans" cxnId="{340C858C-E000-6147-9ACF-EB90704EAEC1}">
      <dgm:prSet/>
      <dgm:spPr/>
      <dgm:t>
        <a:bodyPr/>
        <a:lstStyle/>
        <a:p>
          <a:endParaRPr lang="en-US"/>
        </a:p>
      </dgm:t>
    </dgm:pt>
    <dgm:pt modelId="{60019032-F9F2-FB48-AECD-F9A0CD41E951}" type="sibTrans" cxnId="{340C858C-E000-6147-9ACF-EB90704EAEC1}">
      <dgm:prSet/>
      <dgm:spPr/>
      <dgm:t>
        <a:bodyPr/>
        <a:lstStyle/>
        <a:p>
          <a:endParaRPr lang="en-US"/>
        </a:p>
      </dgm:t>
    </dgm:pt>
    <dgm:pt modelId="{CADA2CF6-6A14-E94F-8C8C-DC5A90ADEEF0}">
      <dgm:prSet phldrT="[Text]"/>
      <dgm:spPr/>
      <dgm:t>
        <a:bodyPr/>
        <a:lstStyle/>
        <a:p>
          <a:r>
            <a:rPr lang="en-US" dirty="0" smtClean="0"/>
            <a:t>High GDP per capita</a:t>
          </a:r>
          <a:endParaRPr lang="en-US" dirty="0"/>
        </a:p>
      </dgm:t>
    </dgm:pt>
    <dgm:pt modelId="{3E961228-DFA1-5C43-8769-31DCDF1A7284}" type="parTrans" cxnId="{3518443C-A956-C949-9A69-B1E17488B069}">
      <dgm:prSet/>
      <dgm:spPr/>
      <dgm:t>
        <a:bodyPr/>
        <a:lstStyle/>
        <a:p>
          <a:endParaRPr lang="en-US"/>
        </a:p>
      </dgm:t>
    </dgm:pt>
    <dgm:pt modelId="{6E32B6C0-6C36-934C-A3E4-9EDA80B02C6C}" type="sibTrans" cxnId="{3518443C-A956-C949-9A69-B1E17488B069}">
      <dgm:prSet/>
      <dgm:spPr/>
      <dgm:t>
        <a:bodyPr/>
        <a:lstStyle/>
        <a:p>
          <a:endParaRPr lang="en-US"/>
        </a:p>
      </dgm:t>
    </dgm:pt>
    <dgm:pt modelId="{35104406-3A32-C945-A9DC-822C42CE9096}">
      <dgm:prSet phldrT="[Text]"/>
      <dgm:spPr/>
      <dgm:t>
        <a:bodyPr/>
        <a:lstStyle/>
        <a:p>
          <a:r>
            <a:rPr lang="en-US" dirty="0" smtClean="0"/>
            <a:t>High Literacy rates</a:t>
          </a:r>
          <a:endParaRPr lang="en-US" dirty="0"/>
        </a:p>
      </dgm:t>
    </dgm:pt>
    <dgm:pt modelId="{E9CBF61E-B91B-CC4F-AEEC-808F1471730D}" type="parTrans" cxnId="{0EB1EB2C-D54D-B44C-ABCF-94D61DCE6A02}">
      <dgm:prSet/>
      <dgm:spPr/>
      <dgm:t>
        <a:bodyPr/>
        <a:lstStyle/>
        <a:p>
          <a:endParaRPr lang="en-US"/>
        </a:p>
      </dgm:t>
    </dgm:pt>
    <dgm:pt modelId="{0456205F-52CD-AA45-BC32-E20062CCF057}" type="sibTrans" cxnId="{0EB1EB2C-D54D-B44C-ABCF-94D61DCE6A02}">
      <dgm:prSet/>
      <dgm:spPr/>
      <dgm:t>
        <a:bodyPr/>
        <a:lstStyle/>
        <a:p>
          <a:endParaRPr lang="en-US"/>
        </a:p>
      </dgm:t>
    </dgm:pt>
    <dgm:pt modelId="{FB419C6C-AAA3-1448-8DFC-210D7C3ED430}">
      <dgm:prSet/>
      <dgm:spPr/>
      <dgm:t>
        <a:bodyPr/>
        <a:lstStyle/>
        <a:p>
          <a:r>
            <a:rPr lang="en-US" dirty="0" smtClean="0"/>
            <a:t>Safe water</a:t>
          </a:r>
          <a:endParaRPr lang="en-US" dirty="0"/>
        </a:p>
      </dgm:t>
    </dgm:pt>
    <dgm:pt modelId="{27572559-893E-4944-865D-5ABAE02A30C8}" type="parTrans" cxnId="{2128B196-6A63-9A46-883E-9CDF1B666E1E}">
      <dgm:prSet/>
      <dgm:spPr/>
      <dgm:t>
        <a:bodyPr/>
        <a:lstStyle/>
        <a:p>
          <a:endParaRPr lang="en-US"/>
        </a:p>
      </dgm:t>
    </dgm:pt>
    <dgm:pt modelId="{E1A1CD67-340C-EC48-9076-A2AB26DEF997}" type="sibTrans" cxnId="{2128B196-6A63-9A46-883E-9CDF1B666E1E}">
      <dgm:prSet/>
      <dgm:spPr/>
      <dgm:t>
        <a:bodyPr/>
        <a:lstStyle/>
        <a:p>
          <a:endParaRPr lang="en-US"/>
        </a:p>
      </dgm:t>
    </dgm:pt>
    <dgm:pt modelId="{BEE20457-477F-AB46-A65E-A656C4C3556C}">
      <dgm:prSet/>
      <dgm:spPr/>
      <dgm:t>
        <a:bodyPr/>
        <a:lstStyle/>
        <a:p>
          <a:r>
            <a:rPr lang="en-US" dirty="0" smtClean="0"/>
            <a:t>Adequate sanitation</a:t>
          </a:r>
          <a:endParaRPr lang="en-US" dirty="0"/>
        </a:p>
      </dgm:t>
    </dgm:pt>
    <dgm:pt modelId="{03B79F60-0A17-AA43-9D65-1FA27272FC8A}" type="parTrans" cxnId="{0BD2EA64-8D90-BE48-B2A5-B04EC463BBA3}">
      <dgm:prSet/>
      <dgm:spPr/>
      <dgm:t>
        <a:bodyPr/>
        <a:lstStyle/>
        <a:p>
          <a:endParaRPr lang="en-US"/>
        </a:p>
      </dgm:t>
    </dgm:pt>
    <dgm:pt modelId="{DF8E831B-2E78-2048-A900-0DA8197E5661}" type="sibTrans" cxnId="{0BD2EA64-8D90-BE48-B2A5-B04EC463BBA3}">
      <dgm:prSet/>
      <dgm:spPr/>
      <dgm:t>
        <a:bodyPr/>
        <a:lstStyle/>
        <a:p>
          <a:endParaRPr lang="en-US"/>
        </a:p>
      </dgm:t>
    </dgm:pt>
    <dgm:pt modelId="{BBC232F4-4A6F-444F-9E40-B31854EDB5A2}">
      <dgm:prSet/>
      <dgm:spPr/>
      <dgm:t>
        <a:bodyPr/>
        <a:lstStyle/>
        <a:p>
          <a:r>
            <a:rPr lang="en-US" dirty="0" smtClean="0"/>
            <a:t>Accessible Healthcare</a:t>
          </a:r>
          <a:endParaRPr lang="en-US" dirty="0"/>
        </a:p>
      </dgm:t>
    </dgm:pt>
    <dgm:pt modelId="{6B7BBB30-C702-0F49-9AC4-BC3EE15A53AA}" type="parTrans" cxnId="{56627DD1-C2D4-C64F-A6C2-453E65CE0D49}">
      <dgm:prSet/>
      <dgm:spPr/>
      <dgm:t>
        <a:bodyPr/>
        <a:lstStyle/>
        <a:p>
          <a:endParaRPr lang="en-US"/>
        </a:p>
      </dgm:t>
    </dgm:pt>
    <dgm:pt modelId="{2286F6BD-9402-D94D-A5F3-AE410DCCA0A4}" type="sibTrans" cxnId="{56627DD1-C2D4-C64F-A6C2-453E65CE0D49}">
      <dgm:prSet/>
      <dgm:spPr/>
      <dgm:t>
        <a:bodyPr/>
        <a:lstStyle/>
        <a:p>
          <a:endParaRPr lang="en-US"/>
        </a:p>
      </dgm:t>
    </dgm:pt>
    <dgm:pt modelId="{427B5D29-04D9-5144-9E7D-19FE5058CF8B}">
      <dgm:prSet/>
      <dgm:spPr/>
      <dgm:t>
        <a:bodyPr/>
        <a:lstStyle/>
        <a:p>
          <a:r>
            <a:rPr lang="en-US" dirty="0" smtClean="0"/>
            <a:t>High participation in education</a:t>
          </a:r>
          <a:endParaRPr lang="en-US" dirty="0"/>
        </a:p>
      </dgm:t>
    </dgm:pt>
    <dgm:pt modelId="{B288A212-A6A3-D54B-810A-6E51420B1485}" type="parTrans" cxnId="{8694DBA4-24A6-7A40-AC55-918CEF57FD13}">
      <dgm:prSet/>
      <dgm:spPr/>
      <dgm:t>
        <a:bodyPr/>
        <a:lstStyle/>
        <a:p>
          <a:endParaRPr lang="en-US"/>
        </a:p>
      </dgm:t>
    </dgm:pt>
    <dgm:pt modelId="{1AA6B299-6DB5-B443-BFC2-3562C339EDDA}" type="sibTrans" cxnId="{8694DBA4-24A6-7A40-AC55-918CEF57FD13}">
      <dgm:prSet/>
      <dgm:spPr/>
      <dgm:t>
        <a:bodyPr/>
        <a:lstStyle/>
        <a:p>
          <a:endParaRPr lang="en-US"/>
        </a:p>
      </dgm:t>
    </dgm:pt>
    <dgm:pt modelId="{1FE6F25E-FB26-3548-ABD0-C2998F36EE65}">
      <dgm:prSet/>
      <dgm:spPr/>
      <dgm:t>
        <a:bodyPr/>
        <a:lstStyle/>
        <a:p>
          <a:r>
            <a:rPr lang="en-US" dirty="0" smtClean="0"/>
            <a:t>Social security system</a:t>
          </a:r>
          <a:endParaRPr lang="en-US" dirty="0"/>
        </a:p>
      </dgm:t>
    </dgm:pt>
    <dgm:pt modelId="{47D0CC1C-1442-0E43-B653-75B315F5C4DD}" type="parTrans" cxnId="{13AF73FF-908B-1D4B-915D-1844E319A5D7}">
      <dgm:prSet/>
      <dgm:spPr/>
      <dgm:t>
        <a:bodyPr/>
        <a:lstStyle/>
        <a:p>
          <a:endParaRPr lang="en-US"/>
        </a:p>
      </dgm:t>
    </dgm:pt>
    <dgm:pt modelId="{F01B2CBD-DE9F-4147-8A48-22D55DB7FD81}" type="sibTrans" cxnId="{13AF73FF-908B-1D4B-915D-1844E319A5D7}">
      <dgm:prSet/>
      <dgm:spPr/>
      <dgm:t>
        <a:bodyPr/>
        <a:lstStyle/>
        <a:p>
          <a:endParaRPr lang="en-US"/>
        </a:p>
      </dgm:t>
    </dgm:pt>
    <dgm:pt modelId="{A54228AB-416F-7C42-AC7D-CBB166D6B862}">
      <dgm:prSet/>
      <dgm:spPr/>
      <dgm:t>
        <a:bodyPr/>
        <a:lstStyle/>
        <a:p>
          <a:r>
            <a:rPr lang="en-US" dirty="0" smtClean="0"/>
            <a:t>Low U5MR</a:t>
          </a:r>
          <a:endParaRPr lang="en-US" dirty="0"/>
        </a:p>
      </dgm:t>
    </dgm:pt>
    <dgm:pt modelId="{14DE6BE4-F717-FC42-828A-894A6207B1E4}" type="parTrans" cxnId="{376ED4D7-D8C4-9D46-9E3E-050B63CF2AB5}">
      <dgm:prSet/>
      <dgm:spPr/>
      <dgm:t>
        <a:bodyPr/>
        <a:lstStyle/>
        <a:p>
          <a:endParaRPr lang="en-US"/>
        </a:p>
      </dgm:t>
    </dgm:pt>
    <dgm:pt modelId="{9E6E38BF-9287-2F43-B929-C7AFDA2A93E6}" type="sibTrans" cxnId="{376ED4D7-D8C4-9D46-9E3E-050B63CF2AB5}">
      <dgm:prSet/>
      <dgm:spPr/>
      <dgm:t>
        <a:bodyPr/>
        <a:lstStyle/>
        <a:p>
          <a:endParaRPr lang="en-US"/>
        </a:p>
      </dgm:t>
    </dgm:pt>
    <dgm:pt modelId="{BD946E3C-F006-FB47-9FF9-BAA152914D84}">
      <dgm:prSet/>
      <dgm:spPr/>
      <dgm:t>
        <a:bodyPr/>
        <a:lstStyle/>
        <a:p>
          <a:r>
            <a:rPr lang="en-US" dirty="0" smtClean="0"/>
            <a:t>Adequate food supply</a:t>
          </a:r>
          <a:endParaRPr lang="en-US" dirty="0"/>
        </a:p>
      </dgm:t>
    </dgm:pt>
    <dgm:pt modelId="{D59C4303-6DF3-7F4B-8567-74A215E8E5A1}" type="parTrans" cxnId="{062C3291-0A75-3F47-99B7-B3C2E4559287}">
      <dgm:prSet/>
      <dgm:spPr/>
      <dgm:t>
        <a:bodyPr/>
        <a:lstStyle/>
        <a:p>
          <a:endParaRPr lang="en-US"/>
        </a:p>
      </dgm:t>
    </dgm:pt>
    <dgm:pt modelId="{D134A3D7-37FC-4F49-B29F-F71EC2B69FB8}" type="sibTrans" cxnId="{062C3291-0A75-3F47-99B7-B3C2E4559287}">
      <dgm:prSet/>
      <dgm:spPr/>
      <dgm:t>
        <a:bodyPr/>
        <a:lstStyle/>
        <a:p>
          <a:endParaRPr lang="en-US"/>
        </a:p>
      </dgm:t>
    </dgm:pt>
    <dgm:pt modelId="{DA9F1155-6095-7C4C-8F3A-19CC70BC9B8E}">
      <dgm:prSet/>
      <dgm:spPr/>
      <dgm:t>
        <a:bodyPr/>
        <a:lstStyle/>
        <a:p>
          <a:r>
            <a:rPr lang="en-US" dirty="0" smtClean="0"/>
            <a:t>Well-developed industry</a:t>
          </a:r>
          <a:endParaRPr lang="en-US" dirty="0"/>
        </a:p>
      </dgm:t>
    </dgm:pt>
    <dgm:pt modelId="{0085FD29-1A1A-DA47-86EE-44D068DDB3CE}" type="parTrans" cxnId="{7BE6CFF4-F919-BC47-8490-53E861448865}">
      <dgm:prSet/>
      <dgm:spPr/>
      <dgm:t>
        <a:bodyPr/>
        <a:lstStyle/>
        <a:p>
          <a:endParaRPr lang="en-US"/>
        </a:p>
      </dgm:t>
    </dgm:pt>
    <dgm:pt modelId="{F00483FF-D5E0-0E40-8AC7-B2F866C47801}" type="sibTrans" cxnId="{7BE6CFF4-F919-BC47-8490-53E861448865}">
      <dgm:prSet/>
      <dgm:spPr/>
      <dgm:t>
        <a:bodyPr/>
        <a:lstStyle/>
        <a:p>
          <a:endParaRPr lang="en-US"/>
        </a:p>
      </dgm:t>
    </dgm:pt>
    <dgm:pt modelId="{DA247A3D-623D-D641-A336-E9D0B62C48C3}">
      <dgm:prSet/>
      <dgm:spPr/>
      <dgm:t>
        <a:bodyPr/>
        <a:lstStyle/>
        <a:p>
          <a:r>
            <a:rPr lang="en-US" dirty="0" smtClean="0"/>
            <a:t>Adequate shelter</a:t>
          </a:r>
          <a:endParaRPr lang="en-US" dirty="0"/>
        </a:p>
      </dgm:t>
    </dgm:pt>
    <dgm:pt modelId="{C624BE94-0D31-4F44-A5EC-208F2E44BEE2}" type="parTrans" cxnId="{6EEBA959-7697-084D-B754-2B7AC29B3991}">
      <dgm:prSet/>
      <dgm:spPr/>
      <dgm:t>
        <a:bodyPr/>
        <a:lstStyle/>
        <a:p>
          <a:endParaRPr lang="en-US"/>
        </a:p>
      </dgm:t>
    </dgm:pt>
    <dgm:pt modelId="{B0C7B9C5-5D8A-6341-88B5-B4B64E25A283}" type="sibTrans" cxnId="{6EEBA959-7697-084D-B754-2B7AC29B3991}">
      <dgm:prSet/>
      <dgm:spPr/>
      <dgm:t>
        <a:bodyPr/>
        <a:lstStyle/>
        <a:p>
          <a:endParaRPr lang="en-US"/>
        </a:p>
      </dgm:t>
    </dgm:pt>
    <dgm:pt modelId="{1F3A8E5F-FF24-C94F-A58D-D756F446F008}">
      <dgm:prSet/>
      <dgm:spPr/>
      <dgm:t>
        <a:bodyPr/>
        <a:lstStyle/>
        <a:p>
          <a:r>
            <a:rPr lang="en-US" dirty="0" smtClean="0"/>
            <a:t>Slow population growth</a:t>
          </a:r>
          <a:endParaRPr lang="en-US" dirty="0"/>
        </a:p>
      </dgm:t>
    </dgm:pt>
    <dgm:pt modelId="{B56857ED-B721-6543-AF41-558FF0AC8724}" type="parTrans" cxnId="{613A70D7-B15C-A848-B721-7BDF4E527025}">
      <dgm:prSet/>
      <dgm:spPr/>
      <dgm:t>
        <a:bodyPr/>
        <a:lstStyle/>
        <a:p>
          <a:endParaRPr lang="en-US"/>
        </a:p>
      </dgm:t>
    </dgm:pt>
    <dgm:pt modelId="{D65D06D4-CD7B-DB40-8E96-3D0A196BA2DF}" type="sibTrans" cxnId="{613A70D7-B15C-A848-B721-7BDF4E527025}">
      <dgm:prSet/>
      <dgm:spPr/>
      <dgm:t>
        <a:bodyPr/>
        <a:lstStyle/>
        <a:p>
          <a:endParaRPr lang="en-US"/>
        </a:p>
      </dgm:t>
    </dgm:pt>
    <dgm:pt modelId="{75BA5D74-40D5-464C-9F83-082DB4FEB21C}">
      <dgm:prSet/>
      <dgm:spPr/>
      <dgm:t>
        <a:bodyPr/>
        <a:lstStyle/>
        <a:p>
          <a:r>
            <a:rPr lang="en-US" dirty="0" smtClean="0"/>
            <a:t>Technically developed</a:t>
          </a:r>
          <a:endParaRPr lang="en-US" dirty="0"/>
        </a:p>
      </dgm:t>
    </dgm:pt>
    <dgm:pt modelId="{CB38FF59-820E-3349-AE8C-3F53D040DD20}" type="parTrans" cxnId="{40330FFC-B044-AB4C-8B91-C732B5F1EF50}">
      <dgm:prSet/>
      <dgm:spPr/>
      <dgm:t>
        <a:bodyPr/>
        <a:lstStyle/>
        <a:p>
          <a:endParaRPr lang="en-US"/>
        </a:p>
      </dgm:t>
    </dgm:pt>
    <dgm:pt modelId="{4BD6E62F-EA61-9440-A662-982B3CBA37BB}" type="sibTrans" cxnId="{40330FFC-B044-AB4C-8B91-C732B5F1EF50}">
      <dgm:prSet/>
      <dgm:spPr/>
      <dgm:t>
        <a:bodyPr/>
        <a:lstStyle/>
        <a:p>
          <a:endParaRPr lang="en-US"/>
        </a:p>
      </dgm:t>
    </dgm:pt>
    <dgm:pt modelId="{0F5B180F-A9D1-B64B-8CC5-32B89962A538}">
      <dgm:prSet/>
      <dgm:spPr/>
      <dgm:t>
        <a:bodyPr/>
        <a:lstStyle/>
        <a:p>
          <a:r>
            <a:rPr lang="en-US" dirty="0" smtClean="0"/>
            <a:t>High rates of lifestyle caused by affluence</a:t>
          </a:r>
          <a:endParaRPr lang="en-US" dirty="0"/>
        </a:p>
      </dgm:t>
    </dgm:pt>
    <dgm:pt modelId="{3AC031F1-521C-154C-987E-CACC22FA6550}" type="parTrans" cxnId="{190ECAA5-6182-5D44-A8B9-5EA8FED3E220}">
      <dgm:prSet/>
      <dgm:spPr/>
      <dgm:t>
        <a:bodyPr/>
        <a:lstStyle/>
        <a:p>
          <a:endParaRPr lang="en-US"/>
        </a:p>
      </dgm:t>
    </dgm:pt>
    <dgm:pt modelId="{1BC9AA56-388E-694B-832B-1B0E0A54AEAB}" type="sibTrans" cxnId="{190ECAA5-6182-5D44-A8B9-5EA8FED3E220}">
      <dgm:prSet/>
      <dgm:spPr/>
      <dgm:t>
        <a:bodyPr/>
        <a:lstStyle/>
        <a:p>
          <a:endParaRPr lang="en-US"/>
        </a:p>
      </dgm:t>
    </dgm:pt>
    <dgm:pt modelId="{810DFD8E-4F0B-7D42-830D-78E62C86C940}" type="pres">
      <dgm:prSet presAssocID="{CE938A5C-5D8E-864E-8E89-E6FF2B6E23A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376498-85AB-0D47-864B-718E04D8243B}" type="pres">
      <dgm:prSet presAssocID="{27AC078D-46F6-3F45-92FA-016A45639768}" presName="circle1" presStyleLbl="node1" presStyleIdx="0" presStyleCnt="1"/>
      <dgm:spPr/>
    </dgm:pt>
    <dgm:pt modelId="{5206EBBC-0BCD-4F48-9BF4-80CB2B595121}" type="pres">
      <dgm:prSet presAssocID="{27AC078D-46F6-3F45-92FA-016A45639768}" presName="space" presStyleCnt="0"/>
      <dgm:spPr/>
    </dgm:pt>
    <dgm:pt modelId="{ADC1D851-A182-9E48-B90D-89671C747475}" type="pres">
      <dgm:prSet presAssocID="{27AC078D-46F6-3F45-92FA-016A45639768}" presName="rect1" presStyleLbl="alignAcc1" presStyleIdx="0" presStyleCnt="1"/>
      <dgm:spPr/>
      <dgm:t>
        <a:bodyPr/>
        <a:lstStyle/>
        <a:p>
          <a:endParaRPr lang="en-US"/>
        </a:p>
      </dgm:t>
    </dgm:pt>
    <dgm:pt modelId="{E3C0AFAD-337D-944E-8331-5D3DE7AD1FD3}" type="pres">
      <dgm:prSet presAssocID="{27AC078D-46F6-3F45-92FA-016A45639768}" presName="rect1ParTx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C0B89-20C1-A549-871B-AF6DCF3B3DA2}" type="pres">
      <dgm:prSet presAssocID="{27AC078D-46F6-3F45-92FA-016A45639768}" presName="rect1Ch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28B196-6A63-9A46-883E-9CDF1B666E1E}" srcId="{27AC078D-46F6-3F45-92FA-016A45639768}" destId="{FB419C6C-AAA3-1448-8DFC-210D7C3ED430}" srcOrd="4" destOrd="0" parTransId="{27572559-893E-4944-865D-5ABAE02A30C8}" sibTransId="{E1A1CD67-340C-EC48-9076-A2AB26DEF997}"/>
    <dgm:cxn modelId="{6EEBA959-7697-084D-B754-2B7AC29B3991}" srcId="{27AC078D-46F6-3F45-92FA-016A45639768}" destId="{DA247A3D-623D-D641-A336-E9D0B62C48C3}" srcOrd="12" destOrd="0" parTransId="{C624BE94-0D31-4F44-A5EC-208F2E44BEE2}" sibTransId="{B0C7B9C5-5D8A-6341-88B5-B4B64E25A283}"/>
    <dgm:cxn modelId="{F41B06D5-66E5-0942-A7F6-FF1CB147AC74}" srcId="{CE938A5C-5D8E-864E-8E89-E6FF2B6E23A2}" destId="{27AC078D-46F6-3F45-92FA-016A45639768}" srcOrd="0" destOrd="0" parTransId="{9A54BE68-746A-0A4A-84D0-FB259E05B4E4}" sibTransId="{AFD57F1F-D6EE-674E-8579-6B2CF547CE17}"/>
    <dgm:cxn modelId="{2D93492B-152F-624E-8821-E35CEC23CC24}" type="presOf" srcId="{1F3A8E5F-FF24-C94F-A58D-D756F446F008}" destId="{145C0B89-20C1-A549-871B-AF6DCF3B3DA2}" srcOrd="0" destOrd="13" presId="urn:microsoft.com/office/officeart/2005/8/layout/target3"/>
    <dgm:cxn modelId="{7BE6CFF4-F919-BC47-8490-53E861448865}" srcId="{27AC078D-46F6-3F45-92FA-016A45639768}" destId="{DA9F1155-6095-7C4C-8F3A-19CC70BC9B8E}" srcOrd="11" destOrd="0" parTransId="{0085FD29-1A1A-DA47-86EE-44D068DDB3CE}" sibTransId="{F00483FF-D5E0-0E40-8AC7-B2F866C47801}"/>
    <dgm:cxn modelId="{340C858C-E000-6147-9ACF-EB90704EAEC1}" srcId="{27AC078D-46F6-3F45-92FA-016A45639768}" destId="{979DE24C-6439-E94C-B41B-2939E46D7CCF}" srcOrd="1" destOrd="0" parTransId="{A34090A7-C9B4-4A4A-83DD-4A97F14986AA}" sibTransId="{60019032-F9F2-FB48-AECD-F9A0CD41E951}"/>
    <dgm:cxn modelId="{6B894BE5-579E-6B47-B01A-C5ED63505C60}" type="presOf" srcId="{75BA5D74-40D5-464C-9F83-082DB4FEB21C}" destId="{145C0B89-20C1-A549-871B-AF6DCF3B3DA2}" srcOrd="0" destOrd="14" presId="urn:microsoft.com/office/officeart/2005/8/layout/target3"/>
    <dgm:cxn modelId="{3518443C-A956-C949-9A69-B1E17488B069}" srcId="{27AC078D-46F6-3F45-92FA-016A45639768}" destId="{CADA2CF6-6A14-E94F-8C8C-DC5A90ADEEF0}" srcOrd="2" destOrd="0" parTransId="{3E961228-DFA1-5C43-8769-31DCDF1A7284}" sibTransId="{6E32B6C0-6C36-934C-A3E4-9EDA80B02C6C}"/>
    <dgm:cxn modelId="{190ECAA5-6182-5D44-A8B9-5EA8FED3E220}" srcId="{27AC078D-46F6-3F45-92FA-016A45639768}" destId="{0F5B180F-A9D1-B64B-8CC5-32B89962A538}" srcOrd="15" destOrd="0" parTransId="{3AC031F1-521C-154C-987E-CACC22FA6550}" sibTransId="{1BC9AA56-388E-694B-832B-1B0E0A54AEAB}"/>
    <dgm:cxn modelId="{C0799D6C-4B23-DA43-AC73-1955A85BDC6A}" type="presOf" srcId="{35104406-3A32-C945-A9DC-822C42CE9096}" destId="{145C0B89-20C1-A549-871B-AF6DCF3B3DA2}" srcOrd="0" destOrd="3" presId="urn:microsoft.com/office/officeart/2005/8/layout/target3"/>
    <dgm:cxn modelId="{13AF73FF-908B-1D4B-915D-1844E319A5D7}" srcId="{27AC078D-46F6-3F45-92FA-016A45639768}" destId="{1FE6F25E-FB26-3548-ABD0-C2998F36EE65}" srcOrd="8" destOrd="0" parTransId="{47D0CC1C-1442-0E43-B653-75B315F5C4DD}" sibTransId="{F01B2CBD-DE9F-4147-8A48-22D55DB7FD81}"/>
    <dgm:cxn modelId="{3196E81D-6958-9F4C-B9F5-089813F0EDC0}" type="presOf" srcId="{CADA2CF6-6A14-E94F-8C8C-DC5A90ADEEF0}" destId="{145C0B89-20C1-A549-871B-AF6DCF3B3DA2}" srcOrd="0" destOrd="2" presId="urn:microsoft.com/office/officeart/2005/8/layout/target3"/>
    <dgm:cxn modelId="{3C93027F-D9B2-1341-89DD-908F8CF3AD40}" type="presOf" srcId="{FB419C6C-AAA3-1448-8DFC-210D7C3ED430}" destId="{145C0B89-20C1-A549-871B-AF6DCF3B3DA2}" srcOrd="0" destOrd="4" presId="urn:microsoft.com/office/officeart/2005/8/layout/target3"/>
    <dgm:cxn modelId="{FDA18742-96E1-0344-B435-62AFCC06F156}" type="presOf" srcId="{BEE20457-477F-AB46-A65E-A656C4C3556C}" destId="{145C0B89-20C1-A549-871B-AF6DCF3B3DA2}" srcOrd="0" destOrd="5" presId="urn:microsoft.com/office/officeart/2005/8/layout/target3"/>
    <dgm:cxn modelId="{A07705A9-FC74-5F4C-A4A6-239758DCFEB3}" type="presOf" srcId="{FFB0864B-0EB2-5E4D-9483-5AD31F608F1F}" destId="{145C0B89-20C1-A549-871B-AF6DCF3B3DA2}" srcOrd="0" destOrd="0" presId="urn:microsoft.com/office/officeart/2005/8/layout/target3"/>
    <dgm:cxn modelId="{613A70D7-B15C-A848-B721-7BDF4E527025}" srcId="{27AC078D-46F6-3F45-92FA-016A45639768}" destId="{1F3A8E5F-FF24-C94F-A58D-D756F446F008}" srcOrd="13" destOrd="0" parTransId="{B56857ED-B721-6543-AF41-558FF0AC8724}" sibTransId="{D65D06D4-CD7B-DB40-8E96-3D0A196BA2DF}"/>
    <dgm:cxn modelId="{691B269C-C10F-6740-8835-0AE73AD8D887}" type="presOf" srcId="{BD946E3C-F006-FB47-9FF9-BAA152914D84}" destId="{145C0B89-20C1-A549-871B-AF6DCF3B3DA2}" srcOrd="0" destOrd="10" presId="urn:microsoft.com/office/officeart/2005/8/layout/target3"/>
    <dgm:cxn modelId="{8C0E20DF-22B8-2141-86B4-D1CFE3B59E5A}" type="presOf" srcId="{27AC078D-46F6-3F45-92FA-016A45639768}" destId="{E3C0AFAD-337D-944E-8331-5D3DE7AD1FD3}" srcOrd="1" destOrd="0" presId="urn:microsoft.com/office/officeart/2005/8/layout/target3"/>
    <dgm:cxn modelId="{DDFA6089-2F3D-8F42-B996-8C654ACC1CC4}" type="presOf" srcId="{A54228AB-416F-7C42-AC7D-CBB166D6B862}" destId="{145C0B89-20C1-A549-871B-AF6DCF3B3DA2}" srcOrd="0" destOrd="9" presId="urn:microsoft.com/office/officeart/2005/8/layout/target3"/>
    <dgm:cxn modelId="{56627DD1-C2D4-C64F-A6C2-453E65CE0D49}" srcId="{27AC078D-46F6-3F45-92FA-016A45639768}" destId="{BBC232F4-4A6F-444F-9E40-B31854EDB5A2}" srcOrd="6" destOrd="0" parTransId="{6B7BBB30-C702-0F49-9AC4-BC3EE15A53AA}" sibTransId="{2286F6BD-9402-D94D-A5F3-AE410DCCA0A4}"/>
    <dgm:cxn modelId="{CD7E6389-F2F4-3D45-AB4F-DBFB086D9DE1}" type="presOf" srcId="{27AC078D-46F6-3F45-92FA-016A45639768}" destId="{ADC1D851-A182-9E48-B90D-89671C747475}" srcOrd="0" destOrd="0" presId="urn:microsoft.com/office/officeart/2005/8/layout/target3"/>
    <dgm:cxn modelId="{A2850C8D-A9FD-3E45-B6AC-1BDE69943894}" type="presOf" srcId="{427B5D29-04D9-5144-9E7D-19FE5058CF8B}" destId="{145C0B89-20C1-A549-871B-AF6DCF3B3DA2}" srcOrd="0" destOrd="7" presId="urn:microsoft.com/office/officeart/2005/8/layout/target3"/>
    <dgm:cxn modelId="{BCEAFB50-4485-4B48-AF0F-E4E47A3D6405}" type="presOf" srcId="{DA9F1155-6095-7C4C-8F3A-19CC70BC9B8E}" destId="{145C0B89-20C1-A549-871B-AF6DCF3B3DA2}" srcOrd="0" destOrd="11" presId="urn:microsoft.com/office/officeart/2005/8/layout/target3"/>
    <dgm:cxn modelId="{E9B1E91D-D339-1142-84DE-4283F49D1C8B}" type="presOf" srcId="{0F5B180F-A9D1-B64B-8CC5-32B89962A538}" destId="{145C0B89-20C1-A549-871B-AF6DCF3B3DA2}" srcOrd="0" destOrd="15" presId="urn:microsoft.com/office/officeart/2005/8/layout/target3"/>
    <dgm:cxn modelId="{376ED4D7-D8C4-9D46-9E3E-050B63CF2AB5}" srcId="{27AC078D-46F6-3F45-92FA-016A45639768}" destId="{A54228AB-416F-7C42-AC7D-CBB166D6B862}" srcOrd="9" destOrd="0" parTransId="{14DE6BE4-F717-FC42-828A-894A6207B1E4}" sibTransId="{9E6E38BF-9287-2F43-B929-C7AFDA2A93E6}"/>
    <dgm:cxn modelId="{526D688C-9140-514C-B12A-45001FC1B298}" type="presOf" srcId="{DA247A3D-623D-D641-A336-E9D0B62C48C3}" destId="{145C0B89-20C1-A549-871B-AF6DCF3B3DA2}" srcOrd="0" destOrd="12" presId="urn:microsoft.com/office/officeart/2005/8/layout/target3"/>
    <dgm:cxn modelId="{6B49D1E9-59E1-0242-8785-839CB5B10B24}" srcId="{27AC078D-46F6-3F45-92FA-016A45639768}" destId="{FFB0864B-0EB2-5E4D-9483-5AD31F608F1F}" srcOrd="0" destOrd="0" parTransId="{97CDB806-022D-A94D-BF5B-574009A2A612}" sibTransId="{1FDEDF56-1CA3-8845-B99B-D13AD0861C60}"/>
    <dgm:cxn modelId="{DBC80D88-05E7-DD4C-9B64-4D409E05BDC6}" type="presOf" srcId="{1FE6F25E-FB26-3548-ABD0-C2998F36EE65}" destId="{145C0B89-20C1-A549-871B-AF6DCF3B3DA2}" srcOrd="0" destOrd="8" presId="urn:microsoft.com/office/officeart/2005/8/layout/target3"/>
    <dgm:cxn modelId="{0BD2EA64-8D90-BE48-B2A5-B04EC463BBA3}" srcId="{27AC078D-46F6-3F45-92FA-016A45639768}" destId="{BEE20457-477F-AB46-A65E-A656C4C3556C}" srcOrd="5" destOrd="0" parTransId="{03B79F60-0A17-AA43-9D65-1FA27272FC8A}" sibTransId="{DF8E831B-2E78-2048-A900-0DA8197E5661}"/>
    <dgm:cxn modelId="{40330FFC-B044-AB4C-8B91-C732B5F1EF50}" srcId="{27AC078D-46F6-3F45-92FA-016A45639768}" destId="{75BA5D74-40D5-464C-9F83-082DB4FEB21C}" srcOrd="14" destOrd="0" parTransId="{CB38FF59-820E-3349-AE8C-3F53D040DD20}" sibTransId="{4BD6E62F-EA61-9440-A662-982B3CBA37BB}"/>
    <dgm:cxn modelId="{C2137431-3ED5-ED44-9262-C152C75489F4}" type="presOf" srcId="{979DE24C-6439-E94C-B41B-2939E46D7CCF}" destId="{145C0B89-20C1-A549-871B-AF6DCF3B3DA2}" srcOrd="0" destOrd="1" presId="urn:microsoft.com/office/officeart/2005/8/layout/target3"/>
    <dgm:cxn modelId="{0EB1EB2C-D54D-B44C-ABCF-94D61DCE6A02}" srcId="{27AC078D-46F6-3F45-92FA-016A45639768}" destId="{35104406-3A32-C945-A9DC-822C42CE9096}" srcOrd="3" destOrd="0" parTransId="{E9CBF61E-B91B-CC4F-AEEC-808F1471730D}" sibTransId="{0456205F-52CD-AA45-BC32-E20062CCF057}"/>
    <dgm:cxn modelId="{3218B9E8-BA7C-564C-A525-A7CA225FFC2A}" type="presOf" srcId="{BBC232F4-4A6F-444F-9E40-B31854EDB5A2}" destId="{145C0B89-20C1-A549-871B-AF6DCF3B3DA2}" srcOrd="0" destOrd="6" presId="urn:microsoft.com/office/officeart/2005/8/layout/target3"/>
    <dgm:cxn modelId="{808B3CE4-61CC-8946-80EF-9C742D171CD3}" type="presOf" srcId="{CE938A5C-5D8E-864E-8E89-E6FF2B6E23A2}" destId="{810DFD8E-4F0B-7D42-830D-78E62C86C940}" srcOrd="0" destOrd="0" presId="urn:microsoft.com/office/officeart/2005/8/layout/target3"/>
    <dgm:cxn modelId="{062C3291-0A75-3F47-99B7-B3C2E4559287}" srcId="{27AC078D-46F6-3F45-92FA-016A45639768}" destId="{BD946E3C-F006-FB47-9FF9-BAA152914D84}" srcOrd="10" destOrd="0" parTransId="{D59C4303-6DF3-7F4B-8567-74A215E8E5A1}" sibTransId="{D134A3D7-37FC-4F49-B29F-F71EC2B69FB8}"/>
    <dgm:cxn modelId="{8694DBA4-24A6-7A40-AC55-918CEF57FD13}" srcId="{27AC078D-46F6-3F45-92FA-016A45639768}" destId="{427B5D29-04D9-5144-9E7D-19FE5058CF8B}" srcOrd="7" destOrd="0" parTransId="{B288A212-A6A3-D54B-810A-6E51420B1485}" sibTransId="{1AA6B299-6DB5-B443-BFC2-3562C339EDDA}"/>
    <dgm:cxn modelId="{1B4EC213-6F4D-FB47-AAC4-10FB81BA9116}" type="presParOf" srcId="{810DFD8E-4F0B-7D42-830D-78E62C86C940}" destId="{0F376498-85AB-0D47-864B-718E04D8243B}" srcOrd="0" destOrd="0" presId="urn:microsoft.com/office/officeart/2005/8/layout/target3"/>
    <dgm:cxn modelId="{DB1B3047-6174-FA47-9FF4-11D9ED983C99}" type="presParOf" srcId="{810DFD8E-4F0B-7D42-830D-78E62C86C940}" destId="{5206EBBC-0BCD-4F48-9BF4-80CB2B595121}" srcOrd="1" destOrd="0" presId="urn:microsoft.com/office/officeart/2005/8/layout/target3"/>
    <dgm:cxn modelId="{2A9742B6-3D28-C347-9479-C4E0C10D3B70}" type="presParOf" srcId="{810DFD8E-4F0B-7D42-830D-78E62C86C940}" destId="{ADC1D851-A182-9E48-B90D-89671C747475}" srcOrd="2" destOrd="0" presId="urn:microsoft.com/office/officeart/2005/8/layout/target3"/>
    <dgm:cxn modelId="{2FDD8688-49FC-7341-9EC0-C1E086A21748}" type="presParOf" srcId="{810DFD8E-4F0B-7D42-830D-78E62C86C940}" destId="{E3C0AFAD-337D-944E-8331-5D3DE7AD1FD3}" srcOrd="3" destOrd="0" presId="urn:microsoft.com/office/officeart/2005/8/layout/target3"/>
    <dgm:cxn modelId="{9A9AB4FB-BA3C-5B41-A535-4B270746BA39}" type="presParOf" srcId="{810DFD8E-4F0B-7D42-830D-78E62C86C940}" destId="{145C0B89-20C1-A549-871B-AF6DCF3B3DA2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32594B-787B-1649-A13E-B93BB4FC86DA}" type="doc">
      <dgm:prSet loTypeId="urn:microsoft.com/office/officeart/2005/8/layout/radial1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CC78517-C6E2-FC47-99CB-CEA1F0B8FCCC}">
      <dgm:prSet phldrT="[Text]"/>
      <dgm:spPr/>
      <dgm:t>
        <a:bodyPr/>
        <a:lstStyle/>
        <a:p>
          <a:r>
            <a:rPr lang="en-US" dirty="0" smtClean="0"/>
            <a:t>Developed Countries</a:t>
          </a:r>
          <a:endParaRPr lang="en-US" dirty="0"/>
        </a:p>
      </dgm:t>
    </dgm:pt>
    <dgm:pt modelId="{4D68CEBB-B603-E844-AF4B-EBFC6218DBB1}" type="parTrans" cxnId="{EDFA128E-9035-4443-9B6C-1C0335F971C1}">
      <dgm:prSet/>
      <dgm:spPr/>
      <dgm:t>
        <a:bodyPr/>
        <a:lstStyle/>
        <a:p>
          <a:endParaRPr lang="en-US"/>
        </a:p>
      </dgm:t>
    </dgm:pt>
    <dgm:pt modelId="{B41201B1-0C38-9E48-B819-711EB45EEC3C}" type="sibTrans" cxnId="{EDFA128E-9035-4443-9B6C-1C0335F971C1}">
      <dgm:prSet/>
      <dgm:spPr/>
      <dgm:t>
        <a:bodyPr/>
        <a:lstStyle/>
        <a:p>
          <a:endParaRPr lang="en-US"/>
        </a:p>
      </dgm:t>
    </dgm:pt>
    <dgm:pt modelId="{BAF015F7-7F1E-2349-AF5F-ABA8C78A6155}">
      <dgm:prSet phldrT="[Text]"/>
      <dgm:spPr/>
      <dgm:t>
        <a:bodyPr/>
        <a:lstStyle/>
        <a:p>
          <a:r>
            <a:rPr lang="en-US" dirty="0" smtClean="0"/>
            <a:t>Low child and adult mortality</a:t>
          </a:r>
          <a:endParaRPr lang="en-US" dirty="0"/>
        </a:p>
      </dgm:t>
    </dgm:pt>
    <dgm:pt modelId="{AB3E0B3F-C7F9-5248-A69C-73AD21166052}" type="parTrans" cxnId="{9626EF21-B939-C04B-8880-A194847ABF70}">
      <dgm:prSet/>
      <dgm:spPr/>
      <dgm:t>
        <a:bodyPr/>
        <a:lstStyle/>
        <a:p>
          <a:endParaRPr lang="en-US"/>
        </a:p>
      </dgm:t>
    </dgm:pt>
    <dgm:pt modelId="{EFA3795C-EFD2-9543-B0F4-654B27BCC6FF}" type="sibTrans" cxnId="{9626EF21-B939-C04B-8880-A194847ABF70}">
      <dgm:prSet/>
      <dgm:spPr/>
      <dgm:t>
        <a:bodyPr/>
        <a:lstStyle/>
        <a:p>
          <a:endParaRPr lang="en-US"/>
        </a:p>
      </dgm:t>
    </dgm:pt>
    <dgm:pt modelId="{42EC646F-0F5A-004B-B8E1-5CBC3441F8F8}">
      <dgm:prSet phldrT="[Text]"/>
      <dgm:spPr/>
      <dgm:t>
        <a:bodyPr/>
        <a:lstStyle/>
        <a:p>
          <a:r>
            <a:rPr lang="en-US" dirty="0" smtClean="0"/>
            <a:t>Longer LE</a:t>
          </a:r>
          <a:endParaRPr lang="en-US" dirty="0"/>
        </a:p>
      </dgm:t>
    </dgm:pt>
    <dgm:pt modelId="{8E456772-C3CA-AE43-883D-86DAA43E862A}" type="parTrans" cxnId="{45D850FB-5137-F94F-AB4C-4D91897FA96F}">
      <dgm:prSet/>
      <dgm:spPr/>
      <dgm:t>
        <a:bodyPr/>
        <a:lstStyle/>
        <a:p>
          <a:endParaRPr lang="en-US"/>
        </a:p>
      </dgm:t>
    </dgm:pt>
    <dgm:pt modelId="{6FFC19A6-3852-0540-92FD-37DB44DD2EB1}" type="sibTrans" cxnId="{45D850FB-5137-F94F-AB4C-4D91897FA96F}">
      <dgm:prSet/>
      <dgm:spPr/>
      <dgm:t>
        <a:bodyPr/>
        <a:lstStyle/>
        <a:p>
          <a:endParaRPr lang="en-US"/>
        </a:p>
      </dgm:t>
    </dgm:pt>
    <dgm:pt modelId="{0A820ED1-4101-064E-8AAD-8F6332BA154F}">
      <dgm:prSet phldrT="[Text]"/>
      <dgm:spPr/>
      <dgm:t>
        <a:bodyPr/>
        <a:lstStyle/>
        <a:p>
          <a:r>
            <a:rPr lang="en-US" dirty="0" smtClean="0"/>
            <a:t>Well developed industry</a:t>
          </a:r>
          <a:endParaRPr lang="en-US" dirty="0"/>
        </a:p>
      </dgm:t>
    </dgm:pt>
    <dgm:pt modelId="{BB476ABC-626F-1643-8B8C-09D5071491FA}" type="parTrans" cxnId="{9BBEF61A-67EB-F646-8624-B86ACBBF7821}">
      <dgm:prSet/>
      <dgm:spPr/>
      <dgm:t>
        <a:bodyPr/>
        <a:lstStyle/>
        <a:p>
          <a:endParaRPr lang="en-US"/>
        </a:p>
      </dgm:t>
    </dgm:pt>
    <dgm:pt modelId="{943173F9-F403-1949-839D-4A9A1341E3E1}" type="sibTrans" cxnId="{9BBEF61A-67EB-F646-8624-B86ACBBF7821}">
      <dgm:prSet/>
      <dgm:spPr/>
      <dgm:t>
        <a:bodyPr/>
        <a:lstStyle/>
        <a:p>
          <a:endParaRPr lang="en-US"/>
        </a:p>
      </dgm:t>
    </dgm:pt>
    <dgm:pt modelId="{C249B9B2-F27D-1F49-95FC-933CE0711A4B}">
      <dgm:prSet phldrT="[Text]"/>
      <dgm:spPr/>
      <dgm:t>
        <a:bodyPr/>
        <a:lstStyle/>
        <a:p>
          <a:r>
            <a:rPr lang="en-US" dirty="0" smtClean="0"/>
            <a:t>High GDP</a:t>
          </a:r>
          <a:endParaRPr lang="en-US" dirty="0"/>
        </a:p>
      </dgm:t>
    </dgm:pt>
    <dgm:pt modelId="{943A7D0A-6035-7C43-9BDE-711230CAFCDF}" type="parTrans" cxnId="{8CB91B7C-4AFD-7744-B64A-B8016CEF4011}">
      <dgm:prSet/>
      <dgm:spPr/>
      <dgm:t>
        <a:bodyPr/>
        <a:lstStyle/>
        <a:p>
          <a:endParaRPr lang="en-US"/>
        </a:p>
      </dgm:t>
    </dgm:pt>
    <dgm:pt modelId="{B02D00C4-78EE-A942-9CB7-B32B77129450}" type="sibTrans" cxnId="{8CB91B7C-4AFD-7744-B64A-B8016CEF4011}">
      <dgm:prSet/>
      <dgm:spPr/>
      <dgm:t>
        <a:bodyPr/>
        <a:lstStyle/>
        <a:p>
          <a:endParaRPr lang="en-US"/>
        </a:p>
      </dgm:t>
    </dgm:pt>
    <dgm:pt modelId="{360F5BB5-DC3A-5341-8D95-E24F33D4CA10}">
      <dgm:prSet/>
      <dgm:spPr/>
      <dgm:t>
        <a:bodyPr/>
        <a:lstStyle/>
        <a:p>
          <a:r>
            <a:rPr lang="en-US" dirty="0" smtClean="0"/>
            <a:t>Established healthcare and education system</a:t>
          </a:r>
          <a:endParaRPr lang="en-US" dirty="0"/>
        </a:p>
      </dgm:t>
    </dgm:pt>
    <dgm:pt modelId="{B6F48FAF-FD14-914A-AE80-D4990B11FCAD}" type="parTrans" cxnId="{3DD007D6-7F96-C741-A67C-071D0ACFA1D8}">
      <dgm:prSet/>
      <dgm:spPr/>
      <dgm:t>
        <a:bodyPr/>
        <a:lstStyle/>
        <a:p>
          <a:endParaRPr lang="en-US"/>
        </a:p>
      </dgm:t>
    </dgm:pt>
    <dgm:pt modelId="{4B406443-6E6B-A74C-A0C4-29D55E1BE787}" type="sibTrans" cxnId="{3DD007D6-7F96-C741-A67C-071D0ACFA1D8}">
      <dgm:prSet/>
      <dgm:spPr/>
      <dgm:t>
        <a:bodyPr/>
        <a:lstStyle/>
        <a:p>
          <a:endParaRPr lang="en-US"/>
        </a:p>
      </dgm:t>
    </dgm:pt>
    <dgm:pt modelId="{65A2AE9B-AF88-1443-9AFD-A3700ABF50C8}" type="pres">
      <dgm:prSet presAssocID="{7132594B-787B-1649-A13E-B93BB4FC86D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4A9FC7-29D5-8D49-88F6-3C162CCBAC63}" type="pres">
      <dgm:prSet presAssocID="{FCC78517-C6E2-FC47-99CB-CEA1F0B8FCCC}" presName="centerShape" presStyleLbl="node0" presStyleIdx="0" presStyleCnt="1"/>
      <dgm:spPr/>
      <dgm:t>
        <a:bodyPr/>
        <a:lstStyle/>
        <a:p>
          <a:endParaRPr lang="en-US"/>
        </a:p>
      </dgm:t>
    </dgm:pt>
    <dgm:pt modelId="{D526594D-B93A-9B4A-8766-DB062446F669}" type="pres">
      <dgm:prSet presAssocID="{AB3E0B3F-C7F9-5248-A69C-73AD21166052}" presName="Name9" presStyleLbl="parChTrans1D2" presStyleIdx="0" presStyleCnt="5"/>
      <dgm:spPr/>
      <dgm:t>
        <a:bodyPr/>
        <a:lstStyle/>
        <a:p>
          <a:endParaRPr lang="en-US"/>
        </a:p>
      </dgm:t>
    </dgm:pt>
    <dgm:pt modelId="{262147A7-6910-EF4F-A61A-A71C243C582A}" type="pres">
      <dgm:prSet presAssocID="{AB3E0B3F-C7F9-5248-A69C-73AD21166052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32994D2-D39F-1A41-B752-B901A9F7E126}" type="pres">
      <dgm:prSet presAssocID="{BAF015F7-7F1E-2349-AF5F-ABA8C78A615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2866E2-ED99-D143-AC74-CE6F9043C82F}" type="pres">
      <dgm:prSet presAssocID="{8E456772-C3CA-AE43-883D-86DAA43E862A}" presName="Name9" presStyleLbl="parChTrans1D2" presStyleIdx="1" presStyleCnt="5"/>
      <dgm:spPr/>
      <dgm:t>
        <a:bodyPr/>
        <a:lstStyle/>
        <a:p>
          <a:endParaRPr lang="en-US"/>
        </a:p>
      </dgm:t>
    </dgm:pt>
    <dgm:pt modelId="{C504310A-3B94-A649-8765-76700C911E1E}" type="pres">
      <dgm:prSet presAssocID="{8E456772-C3CA-AE43-883D-86DAA43E862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4870CD6A-DCD4-6945-97E6-47E1ED8C14AE}" type="pres">
      <dgm:prSet presAssocID="{42EC646F-0F5A-004B-B8E1-5CBC3441F8F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DB9DC-22CB-C74B-8C5F-47C3B7C5252B}" type="pres">
      <dgm:prSet presAssocID="{BB476ABC-626F-1643-8B8C-09D5071491FA}" presName="Name9" presStyleLbl="parChTrans1D2" presStyleIdx="2" presStyleCnt="5"/>
      <dgm:spPr/>
      <dgm:t>
        <a:bodyPr/>
        <a:lstStyle/>
        <a:p>
          <a:endParaRPr lang="en-US"/>
        </a:p>
      </dgm:t>
    </dgm:pt>
    <dgm:pt modelId="{58A7AA59-1918-1044-BB81-8547EADFE8A1}" type="pres">
      <dgm:prSet presAssocID="{BB476ABC-626F-1643-8B8C-09D5071491F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8AF8F430-3C97-5448-954C-DAB9D75D1054}" type="pres">
      <dgm:prSet presAssocID="{0A820ED1-4101-064E-8AAD-8F6332BA154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F72C4-4936-1749-9F0E-4F75B229A4C1}" type="pres">
      <dgm:prSet presAssocID="{943A7D0A-6035-7C43-9BDE-711230CAFCDF}" presName="Name9" presStyleLbl="parChTrans1D2" presStyleIdx="3" presStyleCnt="5"/>
      <dgm:spPr/>
      <dgm:t>
        <a:bodyPr/>
        <a:lstStyle/>
        <a:p>
          <a:endParaRPr lang="en-US"/>
        </a:p>
      </dgm:t>
    </dgm:pt>
    <dgm:pt modelId="{2AD0BEDE-F0FF-B04A-AB26-386F97C51F66}" type="pres">
      <dgm:prSet presAssocID="{943A7D0A-6035-7C43-9BDE-711230CAFCDF}" presName="connTx" presStyleLbl="parChTrans1D2" presStyleIdx="3" presStyleCnt="5"/>
      <dgm:spPr/>
      <dgm:t>
        <a:bodyPr/>
        <a:lstStyle/>
        <a:p>
          <a:endParaRPr lang="en-US"/>
        </a:p>
      </dgm:t>
    </dgm:pt>
    <dgm:pt modelId="{70B6B676-A575-1B4D-AB4E-C7BF41C8C298}" type="pres">
      <dgm:prSet presAssocID="{C249B9B2-F27D-1F49-95FC-933CE0711A4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EF4E83-E817-E546-A0B9-E31B262CEBD3}" type="pres">
      <dgm:prSet presAssocID="{B6F48FAF-FD14-914A-AE80-D4990B11FCAD}" presName="Name9" presStyleLbl="parChTrans1D2" presStyleIdx="4" presStyleCnt="5"/>
      <dgm:spPr/>
      <dgm:t>
        <a:bodyPr/>
        <a:lstStyle/>
        <a:p>
          <a:endParaRPr lang="en-US"/>
        </a:p>
      </dgm:t>
    </dgm:pt>
    <dgm:pt modelId="{79E986CD-F7CE-B64C-8CD0-D65935F59E85}" type="pres">
      <dgm:prSet presAssocID="{B6F48FAF-FD14-914A-AE80-D4990B11FCAD}" presName="connTx" presStyleLbl="parChTrans1D2" presStyleIdx="4" presStyleCnt="5"/>
      <dgm:spPr/>
      <dgm:t>
        <a:bodyPr/>
        <a:lstStyle/>
        <a:p>
          <a:endParaRPr lang="en-US"/>
        </a:p>
      </dgm:t>
    </dgm:pt>
    <dgm:pt modelId="{F1EE823E-F129-6243-8FCD-30799CC9CDC3}" type="pres">
      <dgm:prSet presAssocID="{360F5BB5-DC3A-5341-8D95-E24F33D4CA1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BEF61A-67EB-F646-8624-B86ACBBF7821}" srcId="{FCC78517-C6E2-FC47-99CB-CEA1F0B8FCCC}" destId="{0A820ED1-4101-064E-8AAD-8F6332BA154F}" srcOrd="2" destOrd="0" parTransId="{BB476ABC-626F-1643-8B8C-09D5071491FA}" sibTransId="{943173F9-F403-1949-839D-4A9A1341E3E1}"/>
    <dgm:cxn modelId="{486551FB-8811-5447-9780-F134461CA726}" type="presOf" srcId="{AB3E0B3F-C7F9-5248-A69C-73AD21166052}" destId="{262147A7-6910-EF4F-A61A-A71C243C582A}" srcOrd="1" destOrd="0" presId="urn:microsoft.com/office/officeart/2005/8/layout/radial1"/>
    <dgm:cxn modelId="{D3898C87-3BD9-9B4C-ADED-FAB1E0AA8018}" type="presOf" srcId="{0A820ED1-4101-064E-8AAD-8F6332BA154F}" destId="{8AF8F430-3C97-5448-954C-DAB9D75D1054}" srcOrd="0" destOrd="0" presId="urn:microsoft.com/office/officeart/2005/8/layout/radial1"/>
    <dgm:cxn modelId="{FF42176C-9B1E-1642-BE84-C6A9AABABAF3}" type="presOf" srcId="{943A7D0A-6035-7C43-9BDE-711230CAFCDF}" destId="{C7AF72C4-4936-1749-9F0E-4F75B229A4C1}" srcOrd="0" destOrd="0" presId="urn:microsoft.com/office/officeart/2005/8/layout/radial1"/>
    <dgm:cxn modelId="{25E6FAB9-745B-0D49-89C3-AB164DBA371D}" type="presOf" srcId="{8E456772-C3CA-AE43-883D-86DAA43E862A}" destId="{C504310A-3B94-A649-8765-76700C911E1E}" srcOrd="1" destOrd="0" presId="urn:microsoft.com/office/officeart/2005/8/layout/radial1"/>
    <dgm:cxn modelId="{A2CB143D-B66D-5F4E-867F-8070CACDD92C}" type="presOf" srcId="{7132594B-787B-1649-A13E-B93BB4FC86DA}" destId="{65A2AE9B-AF88-1443-9AFD-A3700ABF50C8}" srcOrd="0" destOrd="0" presId="urn:microsoft.com/office/officeart/2005/8/layout/radial1"/>
    <dgm:cxn modelId="{BF212ED0-1E0B-1941-906E-8FB744FB536E}" type="presOf" srcId="{AB3E0B3F-C7F9-5248-A69C-73AD21166052}" destId="{D526594D-B93A-9B4A-8766-DB062446F669}" srcOrd="0" destOrd="0" presId="urn:microsoft.com/office/officeart/2005/8/layout/radial1"/>
    <dgm:cxn modelId="{4380FBC1-09ED-F943-9D3F-C6189EBAE549}" type="presOf" srcId="{BB476ABC-626F-1643-8B8C-09D5071491FA}" destId="{58A7AA59-1918-1044-BB81-8547EADFE8A1}" srcOrd="1" destOrd="0" presId="urn:microsoft.com/office/officeart/2005/8/layout/radial1"/>
    <dgm:cxn modelId="{9626EF21-B939-C04B-8880-A194847ABF70}" srcId="{FCC78517-C6E2-FC47-99CB-CEA1F0B8FCCC}" destId="{BAF015F7-7F1E-2349-AF5F-ABA8C78A6155}" srcOrd="0" destOrd="0" parTransId="{AB3E0B3F-C7F9-5248-A69C-73AD21166052}" sibTransId="{EFA3795C-EFD2-9543-B0F4-654B27BCC6FF}"/>
    <dgm:cxn modelId="{63469C15-20F1-ED48-B50F-2D5CAB1341FF}" type="presOf" srcId="{B6F48FAF-FD14-914A-AE80-D4990B11FCAD}" destId="{79E986CD-F7CE-B64C-8CD0-D65935F59E85}" srcOrd="1" destOrd="0" presId="urn:microsoft.com/office/officeart/2005/8/layout/radial1"/>
    <dgm:cxn modelId="{D69709C2-1CBB-7F4A-8D2D-6383583065A4}" type="presOf" srcId="{B6F48FAF-FD14-914A-AE80-D4990B11FCAD}" destId="{2FEF4E83-E817-E546-A0B9-E31B262CEBD3}" srcOrd="0" destOrd="0" presId="urn:microsoft.com/office/officeart/2005/8/layout/radial1"/>
    <dgm:cxn modelId="{C5432164-1C34-CA41-8BF0-07B13D1AE790}" type="presOf" srcId="{42EC646F-0F5A-004B-B8E1-5CBC3441F8F8}" destId="{4870CD6A-DCD4-6945-97E6-47E1ED8C14AE}" srcOrd="0" destOrd="0" presId="urn:microsoft.com/office/officeart/2005/8/layout/radial1"/>
    <dgm:cxn modelId="{45D850FB-5137-F94F-AB4C-4D91897FA96F}" srcId="{FCC78517-C6E2-FC47-99CB-CEA1F0B8FCCC}" destId="{42EC646F-0F5A-004B-B8E1-5CBC3441F8F8}" srcOrd="1" destOrd="0" parTransId="{8E456772-C3CA-AE43-883D-86DAA43E862A}" sibTransId="{6FFC19A6-3852-0540-92FD-37DB44DD2EB1}"/>
    <dgm:cxn modelId="{8A49583C-5D27-0A4C-A27F-3EC13CF5F68C}" type="presOf" srcId="{C249B9B2-F27D-1F49-95FC-933CE0711A4B}" destId="{70B6B676-A575-1B4D-AB4E-C7BF41C8C298}" srcOrd="0" destOrd="0" presId="urn:microsoft.com/office/officeart/2005/8/layout/radial1"/>
    <dgm:cxn modelId="{F7BAA7A7-1EF0-5F49-863D-118C279D30D4}" type="presOf" srcId="{8E456772-C3CA-AE43-883D-86DAA43E862A}" destId="{332866E2-ED99-D143-AC74-CE6F9043C82F}" srcOrd="0" destOrd="0" presId="urn:microsoft.com/office/officeart/2005/8/layout/radial1"/>
    <dgm:cxn modelId="{3F12645D-FBEF-CC4B-AD4E-1DA1A4CF18D3}" type="presOf" srcId="{BB476ABC-626F-1643-8B8C-09D5071491FA}" destId="{6D6DB9DC-22CB-C74B-8C5F-47C3B7C5252B}" srcOrd="0" destOrd="0" presId="urn:microsoft.com/office/officeart/2005/8/layout/radial1"/>
    <dgm:cxn modelId="{EDFA128E-9035-4443-9B6C-1C0335F971C1}" srcId="{7132594B-787B-1649-A13E-B93BB4FC86DA}" destId="{FCC78517-C6E2-FC47-99CB-CEA1F0B8FCCC}" srcOrd="0" destOrd="0" parTransId="{4D68CEBB-B603-E844-AF4B-EBFC6218DBB1}" sibTransId="{B41201B1-0C38-9E48-B819-711EB45EEC3C}"/>
    <dgm:cxn modelId="{3DD007D6-7F96-C741-A67C-071D0ACFA1D8}" srcId="{FCC78517-C6E2-FC47-99CB-CEA1F0B8FCCC}" destId="{360F5BB5-DC3A-5341-8D95-E24F33D4CA10}" srcOrd="4" destOrd="0" parTransId="{B6F48FAF-FD14-914A-AE80-D4990B11FCAD}" sibTransId="{4B406443-6E6B-A74C-A0C4-29D55E1BE787}"/>
    <dgm:cxn modelId="{5F84621B-6D2C-8247-8042-02B794027B1B}" type="presOf" srcId="{360F5BB5-DC3A-5341-8D95-E24F33D4CA10}" destId="{F1EE823E-F129-6243-8FCD-30799CC9CDC3}" srcOrd="0" destOrd="0" presId="urn:microsoft.com/office/officeart/2005/8/layout/radial1"/>
    <dgm:cxn modelId="{8CB91B7C-4AFD-7744-B64A-B8016CEF4011}" srcId="{FCC78517-C6E2-FC47-99CB-CEA1F0B8FCCC}" destId="{C249B9B2-F27D-1F49-95FC-933CE0711A4B}" srcOrd="3" destOrd="0" parTransId="{943A7D0A-6035-7C43-9BDE-711230CAFCDF}" sibTransId="{B02D00C4-78EE-A942-9CB7-B32B77129450}"/>
    <dgm:cxn modelId="{477856D5-E8C0-3241-A53D-D957B4CFCB88}" type="presOf" srcId="{BAF015F7-7F1E-2349-AF5F-ABA8C78A6155}" destId="{A32994D2-D39F-1A41-B752-B901A9F7E126}" srcOrd="0" destOrd="0" presId="urn:microsoft.com/office/officeart/2005/8/layout/radial1"/>
    <dgm:cxn modelId="{E8724BAB-B6FC-F743-BD1D-BE5610290B69}" type="presOf" srcId="{FCC78517-C6E2-FC47-99CB-CEA1F0B8FCCC}" destId="{E34A9FC7-29D5-8D49-88F6-3C162CCBAC63}" srcOrd="0" destOrd="0" presId="urn:microsoft.com/office/officeart/2005/8/layout/radial1"/>
    <dgm:cxn modelId="{49491FB4-62FA-FE47-BEC7-FFB01346B7F6}" type="presOf" srcId="{943A7D0A-6035-7C43-9BDE-711230CAFCDF}" destId="{2AD0BEDE-F0FF-B04A-AB26-386F97C51F66}" srcOrd="1" destOrd="0" presId="urn:microsoft.com/office/officeart/2005/8/layout/radial1"/>
    <dgm:cxn modelId="{A5F91E44-9B20-E542-B9ED-3A09F6466BCD}" type="presParOf" srcId="{65A2AE9B-AF88-1443-9AFD-A3700ABF50C8}" destId="{E34A9FC7-29D5-8D49-88F6-3C162CCBAC63}" srcOrd="0" destOrd="0" presId="urn:microsoft.com/office/officeart/2005/8/layout/radial1"/>
    <dgm:cxn modelId="{30124858-2D84-F84D-8422-B31B1CE8A822}" type="presParOf" srcId="{65A2AE9B-AF88-1443-9AFD-A3700ABF50C8}" destId="{D526594D-B93A-9B4A-8766-DB062446F669}" srcOrd="1" destOrd="0" presId="urn:microsoft.com/office/officeart/2005/8/layout/radial1"/>
    <dgm:cxn modelId="{0E36D6C6-66A5-CE43-897F-374015FBA673}" type="presParOf" srcId="{D526594D-B93A-9B4A-8766-DB062446F669}" destId="{262147A7-6910-EF4F-A61A-A71C243C582A}" srcOrd="0" destOrd="0" presId="urn:microsoft.com/office/officeart/2005/8/layout/radial1"/>
    <dgm:cxn modelId="{6694411C-C747-164C-937F-69D18D82B3B4}" type="presParOf" srcId="{65A2AE9B-AF88-1443-9AFD-A3700ABF50C8}" destId="{A32994D2-D39F-1A41-B752-B901A9F7E126}" srcOrd="2" destOrd="0" presId="urn:microsoft.com/office/officeart/2005/8/layout/radial1"/>
    <dgm:cxn modelId="{0977EB6F-BFAD-9543-9D52-F6BDF53648D1}" type="presParOf" srcId="{65A2AE9B-AF88-1443-9AFD-A3700ABF50C8}" destId="{332866E2-ED99-D143-AC74-CE6F9043C82F}" srcOrd="3" destOrd="0" presId="urn:microsoft.com/office/officeart/2005/8/layout/radial1"/>
    <dgm:cxn modelId="{A956403F-54D1-9241-B226-F1F8DC426A32}" type="presParOf" srcId="{332866E2-ED99-D143-AC74-CE6F9043C82F}" destId="{C504310A-3B94-A649-8765-76700C911E1E}" srcOrd="0" destOrd="0" presId="urn:microsoft.com/office/officeart/2005/8/layout/radial1"/>
    <dgm:cxn modelId="{9A2822DF-82AF-674E-B39D-739A7FE0559A}" type="presParOf" srcId="{65A2AE9B-AF88-1443-9AFD-A3700ABF50C8}" destId="{4870CD6A-DCD4-6945-97E6-47E1ED8C14AE}" srcOrd="4" destOrd="0" presId="urn:microsoft.com/office/officeart/2005/8/layout/radial1"/>
    <dgm:cxn modelId="{973CBD8A-88CE-AE45-BDB8-D7A3D5C20460}" type="presParOf" srcId="{65A2AE9B-AF88-1443-9AFD-A3700ABF50C8}" destId="{6D6DB9DC-22CB-C74B-8C5F-47C3B7C5252B}" srcOrd="5" destOrd="0" presId="urn:microsoft.com/office/officeart/2005/8/layout/radial1"/>
    <dgm:cxn modelId="{7A5AC2EC-E6C5-AC48-B3C3-1EDD2EDCFA5F}" type="presParOf" srcId="{6D6DB9DC-22CB-C74B-8C5F-47C3B7C5252B}" destId="{58A7AA59-1918-1044-BB81-8547EADFE8A1}" srcOrd="0" destOrd="0" presId="urn:microsoft.com/office/officeart/2005/8/layout/radial1"/>
    <dgm:cxn modelId="{D3548BB1-8736-B34B-B2B3-5FD898CB965B}" type="presParOf" srcId="{65A2AE9B-AF88-1443-9AFD-A3700ABF50C8}" destId="{8AF8F430-3C97-5448-954C-DAB9D75D1054}" srcOrd="6" destOrd="0" presId="urn:microsoft.com/office/officeart/2005/8/layout/radial1"/>
    <dgm:cxn modelId="{32BF8B3C-EC2A-2349-81D7-DA4AE3ED09BB}" type="presParOf" srcId="{65A2AE9B-AF88-1443-9AFD-A3700ABF50C8}" destId="{C7AF72C4-4936-1749-9F0E-4F75B229A4C1}" srcOrd="7" destOrd="0" presId="urn:microsoft.com/office/officeart/2005/8/layout/radial1"/>
    <dgm:cxn modelId="{762B0E06-2243-EA44-9DCB-78D92AE8937B}" type="presParOf" srcId="{C7AF72C4-4936-1749-9F0E-4F75B229A4C1}" destId="{2AD0BEDE-F0FF-B04A-AB26-386F97C51F66}" srcOrd="0" destOrd="0" presId="urn:microsoft.com/office/officeart/2005/8/layout/radial1"/>
    <dgm:cxn modelId="{0798C787-6CDD-784C-AD10-A6B93A6A45DF}" type="presParOf" srcId="{65A2AE9B-AF88-1443-9AFD-A3700ABF50C8}" destId="{70B6B676-A575-1B4D-AB4E-C7BF41C8C298}" srcOrd="8" destOrd="0" presId="urn:microsoft.com/office/officeart/2005/8/layout/radial1"/>
    <dgm:cxn modelId="{64D7A7B5-82B3-5249-9831-4FE158CD5C31}" type="presParOf" srcId="{65A2AE9B-AF88-1443-9AFD-A3700ABF50C8}" destId="{2FEF4E83-E817-E546-A0B9-E31B262CEBD3}" srcOrd="9" destOrd="0" presId="urn:microsoft.com/office/officeart/2005/8/layout/radial1"/>
    <dgm:cxn modelId="{DAE6B0CF-F76C-5242-A7B6-AD444EECE338}" type="presParOf" srcId="{2FEF4E83-E817-E546-A0B9-E31B262CEBD3}" destId="{79E986CD-F7CE-B64C-8CD0-D65935F59E85}" srcOrd="0" destOrd="0" presId="urn:microsoft.com/office/officeart/2005/8/layout/radial1"/>
    <dgm:cxn modelId="{8A2746A1-F95F-6B47-AB8C-51E6E835B00B}" type="presParOf" srcId="{65A2AE9B-AF88-1443-9AFD-A3700ABF50C8}" destId="{F1EE823E-F129-6243-8FCD-30799CC9CDC3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8C96A7-B409-AF4D-A32A-90BC0BC6E9FB}" type="doc">
      <dgm:prSet loTypeId="urn:microsoft.com/office/officeart/2005/8/layout/radial1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E778C47-2260-F247-835D-DC441724BEB2}">
      <dgm:prSet phldrT="[Text]"/>
      <dgm:spPr/>
      <dgm:t>
        <a:bodyPr/>
        <a:lstStyle/>
        <a:p>
          <a:r>
            <a:rPr lang="en-US" dirty="0" smtClean="0"/>
            <a:t>Developing Countries</a:t>
          </a:r>
          <a:endParaRPr lang="en-US" dirty="0"/>
        </a:p>
      </dgm:t>
    </dgm:pt>
    <dgm:pt modelId="{AD5238BF-0636-2243-A87E-64527288CAC5}" type="parTrans" cxnId="{302E7234-0A28-9240-A14B-F29A5FA15570}">
      <dgm:prSet/>
      <dgm:spPr/>
      <dgm:t>
        <a:bodyPr/>
        <a:lstStyle/>
        <a:p>
          <a:endParaRPr lang="en-US"/>
        </a:p>
      </dgm:t>
    </dgm:pt>
    <dgm:pt modelId="{C1396441-A713-BC4F-9846-70D3C24B3EDD}" type="sibTrans" cxnId="{302E7234-0A28-9240-A14B-F29A5FA15570}">
      <dgm:prSet/>
      <dgm:spPr/>
      <dgm:t>
        <a:bodyPr/>
        <a:lstStyle/>
        <a:p>
          <a:endParaRPr lang="en-US"/>
        </a:p>
      </dgm:t>
    </dgm:pt>
    <dgm:pt modelId="{9AA6665D-F1DF-2B4D-A7B5-F36448B28918}">
      <dgm:prSet phldrT="[Text]"/>
      <dgm:spPr/>
      <dgm:t>
        <a:bodyPr/>
        <a:lstStyle/>
        <a:p>
          <a:r>
            <a:rPr lang="en-US" dirty="0" smtClean="0"/>
            <a:t>High mortality</a:t>
          </a:r>
          <a:endParaRPr lang="en-US" dirty="0"/>
        </a:p>
      </dgm:t>
    </dgm:pt>
    <dgm:pt modelId="{EF0E523D-F9CC-C04B-B1E1-4555B96C253F}" type="parTrans" cxnId="{E77B42D9-5D4E-CB4E-AE23-0C400C855AF3}">
      <dgm:prSet/>
      <dgm:spPr/>
      <dgm:t>
        <a:bodyPr/>
        <a:lstStyle/>
        <a:p>
          <a:endParaRPr lang="en-US"/>
        </a:p>
      </dgm:t>
    </dgm:pt>
    <dgm:pt modelId="{4C51C16D-C3A6-384E-A428-1CD10B7AE8DD}" type="sibTrans" cxnId="{E77B42D9-5D4E-CB4E-AE23-0C400C855AF3}">
      <dgm:prSet/>
      <dgm:spPr/>
      <dgm:t>
        <a:bodyPr/>
        <a:lstStyle/>
        <a:p>
          <a:endParaRPr lang="en-US"/>
        </a:p>
      </dgm:t>
    </dgm:pt>
    <dgm:pt modelId="{D29537FF-C079-3445-8B1B-25152A38EA73}">
      <dgm:prSet phldrT="[Text]"/>
      <dgm:spPr/>
      <dgm:t>
        <a:bodyPr/>
        <a:lstStyle/>
        <a:p>
          <a:r>
            <a:rPr lang="en-US" dirty="0" smtClean="0"/>
            <a:t>Low LE</a:t>
          </a:r>
          <a:endParaRPr lang="en-US" dirty="0"/>
        </a:p>
      </dgm:t>
    </dgm:pt>
    <dgm:pt modelId="{4FA679F7-AEA8-6745-A62F-EDD122EB99D9}" type="parTrans" cxnId="{5C44FF9C-FCD7-104F-8A88-30090DBD0061}">
      <dgm:prSet/>
      <dgm:spPr/>
      <dgm:t>
        <a:bodyPr/>
        <a:lstStyle/>
        <a:p>
          <a:endParaRPr lang="en-US"/>
        </a:p>
      </dgm:t>
    </dgm:pt>
    <dgm:pt modelId="{6A3AD659-7A8D-8F41-9A50-968F1A26120C}" type="sibTrans" cxnId="{5C44FF9C-FCD7-104F-8A88-30090DBD0061}">
      <dgm:prSet/>
      <dgm:spPr/>
      <dgm:t>
        <a:bodyPr/>
        <a:lstStyle/>
        <a:p>
          <a:endParaRPr lang="en-US"/>
        </a:p>
      </dgm:t>
    </dgm:pt>
    <dgm:pt modelId="{8448EF1F-B945-C742-A43A-C46F71365E69}">
      <dgm:prSet phldrT="[Text]"/>
      <dgm:spPr/>
      <dgm:t>
        <a:bodyPr/>
        <a:lstStyle/>
        <a:p>
          <a:r>
            <a:rPr lang="en-US" dirty="0" smtClean="0"/>
            <a:t>Poor industry, limited trade</a:t>
          </a:r>
          <a:endParaRPr lang="en-US" dirty="0"/>
        </a:p>
      </dgm:t>
    </dgm:pt>
    <dgm:pt modelId="{2776FA3F-3D09-3E4E-9BEE-5E81E25E65E9}" type="parTrans" cxnId="{9E24DB0C-3EAB-7748-AE7C-C9CCC4564897}">
      <dgm:prSet/>
      <dgm:spPr/>
      <dgm:t>
        <a:bodyPr/>
        <a:lstStyle/>
        <a:p>
          <a:endParaRPr lang="en-US"/>
        </a:p>
      </dgm:t>
    </dgm:pt>
    <dgm:pt modelId="{DC3ACD1F-428C-CD41-809F-BEC00A84C180}" type="sibTrans" cxnId="{9E24DB0C-3EAB-7748-AE7C-C9CCC4564897}">
      <dgm:prSet/>
      <dgm:spPr/>
      <dgm:t>
        <a:bodyPr/>
        <a:lstStyle/>
        <a:p>
          <a:endParaRPr lang="en-US"/>
        </a:p>
      </dgm:t>
    </dgm:pt>
    <dgm:pt modelId="{BD418FE0-F236-DA4C-881E-FC708840CC8E}">
      <dgm:prSet phldrT="[Text]"/>
      <dgm:spPr/>
      <dgm:t>
        <a:bodyPr/>
        <a:lstStyle/>
        <a:p>
          <a:r>
            <a:rPr lang="en-US" dirty="0" smtClean="0"/>
            <a:t>Low GDP, high rates of </a:t>
          </a:r>
          <a:r>
            <a:rPr lang="en-US" dirty="0" err="1" smtClean="0"/>
            <a:t>povert</a:t>
          </a:r>
          <a:endParaRPr lang="en-US" dirty="0"/>
        </a:p>
      </dgm:t>
    </dgm:pt>
    <dgm:pt modelId="{2FB9F3B0-51AF-EE44-9F87-2AD0FC24D935}" type="parTrans" cxnId="{55D74FCB-4754-0140-9E76-EF5726506B25}">
      <dgm:prSet/>
      <dgm:spPr/>
      <dgm:t>
        <a:bodyPr/>
        <a:lstStyle/>
        <a:p>
          <a:endParaRPr lang="en-US"/>
        </a:p>
      </dgm:t>
    </dgm:pt>
    <dgm:pt modelId="{9058D284-7142-1B44-A6CC-F543B3BD5619}" type="sibTrans" cxnId="{55D74FCB-4754-0140-9E76-EF5726506B25}">
      <dgm:prSet/>
      <dgm:spPr/>
      <dgm:t>
        <a:bodyPr/>
        <a:lstStyle/>
        <a:p>
          <a:endParaRPr lang="en-US"/>
        </a:p>
      </dgm:t>
    </dgm:pt>
    <dgm:pt modelId="{BE485E39-0C56-DF4A-B157-EA0699470842}">
      <dgm:prSet/>
      <dgm:spPr/>
      <dgm:t>
        <a:bodyPr/>
        <a:lstStyle/>
        <a:p>
          <a:r>
            <a:rPr lang="en-US" dirty="0" smtClean="0"/>
            <a:t>Limited healthcare and education</a:t>
          </a:r>
          <a:endParaRPr lang="en-US" dirty="0"/>
        </a:p>
      </dgm:t>
    </dgm:pt>
    <dgm:pt modelId="{652655F7-A18D-7A4F-94D6-88DA176B88C0}" type="parTrans" cxnId="{5D2EFC96-57C8-8E44-A2D0-89D085A53992}">
      <dgm:prSet/>
      <dgm:spPr/>
      <dgm:t>
        <a:bodyPr/>
        <a:lstStyle/>
        <a:p>
          <a:endParaRPr lang="en-US"/>
        </a:p>
      </dgm:t>
    </dgm:pt>
    <dgm:pt modelId="{13447CD8-AA73-FF4A-8A88-D279634E33B2}" type="sibTrans" cxnId="{5D2EFC96-57C8-8E44-A2D0-89D085A53992}">
      <dgm:prSet/>
      <dgm:spPr/>
      <dgm:t>
        <a:bodyPr/>
        <a:lstStyle/>
        <a:p>
          <a:endParaRPr lang="en-US"/>
        </a:p>
      </dgm:t>
    </dgm:pt>
    <dgm:pt modelId="{45218BE5-D96F-6D40-BE0E-52986628A6FD}" type="pres">
      <dgm:prSet presAssocID="{8A8C96A7-B409-AF4D-A32A-90BC0BC6E9F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3488B2-70C8-DB44-ABDD-522C853B43C1}" type="pres">
      <dgm:prSet presAssocID="{0E778C47-2260-F247-835D-DC441724BEB2}" presName="centerShape" presStyleLbl="node0" presStyleIdx="0" presStyleCnt="1"/>
      <dgm:spPr/>
      <dgm:t>
        <a:bodyPr/>
        <a:lstStyle/>
        <a:p>
          <a:endParaRPr lang="en-US"/>
        </a:p>
      </dgm:t>
    </dgm:pt>
    <dgm:pt modelId="{E2217691-4436-4445-B10C-8DA78E151953}" type="pres">
      <dgm:prSet presAssocID="{EF0E523D-F9CC-C04B-B1E1-4555B96C253F}" presName="Name9" presStyleLbl="parChTrans1D2" presStyleIdx="0" presStyleCnt="5"/>
      <dgm:spPr/>
      <dgm:t>
        <a:bodyPr/>
        <a:lstStyle/>
        <a:p>
          <a:endParaRPr lang="en-US"/>
        </a:p>
      </dgm:t>
    </dgm:pt>
    <dgm:pt modelId="{9040560B-84C3-0B44-BB75-0F5B35121233}" type="pres">
      <dgm:prSet presAssocID="{EF0E523D-F9CC-C04B-B1E1-4555B96C253F}" presName="connTx" presStyleLbl="parChTrans1D2" presStyleIdx="0" presStyleCnt="5"/>
      <dgm:spPr/>
      <dgm:t>
        <a:bodyPr/>
        <a:lstStyle/>
        <a:p>
          <a:endParaRPr lang="en-US"/>
        </a:p>
      </dgm:t>
    </dgm:pt>
    <dgm:pt modelId="{6A198ED1-91D0-F44E-A8ED-81DE060E25CD}" type="pres">
      <dgm:prSet presAssocID="{9AA6665D-F1DF-2B4D-A7B5-F36448B2891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3B6D5-B1C6-1942-8662-19EB97F5855E}" type="pres">
      <dgm:prSet presAssocID="{4FA679F7-AEA8-6745-A62F-EDD122EB99D9}" presName="Name9" presStyleLbl="parChTrans1D2" presStyleIdx="1" presStyleCnt="5"/>
      <dgm:spPr/>
      <dgm:t>
        <a:bodyPr/>
        <a:lstStyle/>
        <a:p>
          <a:endParaRPr lang="en-US"/>
        </a:p>
      </dgm:t>
    </dgm:pt>
    <dgm:pt modelId="{C63A1411-71E1-A741-BE4C-1EFADDEB41D5}" type="pres">
      <dgm:prSet presAssocID="{4FA679F7-AEA8-6745-A62F-EDD122EB99D9}" presName="connTx" presStyleLbl="parChTrans1D2" presStyleIdx="1" presStyleCnt="5"/>
      <dgm:spPr/>
      <dgm:t>
        <a:bodyPr/>
        <a:lstStyle/>
        <a:p>
          <a:endParaRPr lang="en-US"/>
        </a:p>
      </dgm:t>
    </dgm:pt>
    <dgm:pt modelId="{2A583760-8C9A-834E-8872-22ACB12EFD26}" type="pres">
      <dgm:prSet presAssocID="{D29537FF-C079-3445-8B1B-25152A38EA7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31F35E-7AF0-974C-B79C-12243FD1D9BD}" type="pres">
      <dgm:prSet presAssocID="{2776FA3F-3D09-3E4E-9BEE-5E81E25E65E9}" presName="Name9" presStyleLbl="parChTrans1D2" presStyleIdx="2" presStyleCnt="5"/>
      <dgm:spPr/>
      <dgm:t>
        <a:bodyPr/>
        <a:lstStyle/>
        <a:p>
          <a:endParaRPr lang="en-US"/>
        </a:p>
      </dgm:t>
    </dgm:pt>
    <dgm:pt modelId="{4D559233-FBB3-964E-A486-F976BCA7F4EE}" type="pres">
      <dgm:prSet presAssocID="{2776FA3F-3D09-3E4E-9BEE-5E81E25E65E9}" presName="connTx" presStyleLbl="parChTrans1D2" presStyleIdx="2" presStyleCnt="5"/>
      <dgm:spPr/>
      <dgm:t>
        <a:bodyPr/>
        <a:lstStyle/>
        <a:p>
          <a:endParaRPr lang="en-US"/>
        </a:p>
      </dgm:t>
    </dgm:pt>
    <dgm:pt modelId="{2724320A-BB08-E24A-8D9E-CAC8A602EF88}" type="pres">
      <dgm:prSet presAssocID="{8448EF1F-B945-C742-A43A-C46F71365E6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8DA51A-4A38-5E4E-8C98-5B86B257BAFA}" type="pres">
      <dgm:prSet presAssocID="{2FB9F3B0-51AF-EE44-9F87-2AD0FC24D935}" presName="Name9" presStyleLbl="parChTrans1D2" presStyleIdx="3" presStyleCnt="5"/>
      <dgm:spPr/>
      <dgm:t>
        <a:bodyPr/>
        <a:lstStyle/>
        <a:p>
          <a:endParaRPr lang="en-US"/>
        </a:p>
      </dgm:t>
    </dgm:pt>
    <dgm:pt modelId="{4F9B0716-AC69-BE41-932C-604808949356}" type="pres">
      <dgm:prSet presAssocID="{2FB9F3B0-51AF-EE44-9F87-2AD0FC24D935}" presName="connTx" presStyleLbl="parChTrans1D2" presStyleIdx="3" presStyleCnt="5"/>
      <dgm:spPr/>
      <dgm:t>
        <a:bodyPr/>
        <a:lstStyle/>
        <a:p>
          <a:endParaRPr lang="en-US"/>
        </a:p>
      </dgm:t>
    </dgm:pt>
    <dgm:pt modelId="{0302821A-03BE-8642-92CC-C6D01DD513B0}" type="pres">
      <dgm:prSet presAssocID="{BD418FE0-F236-DA4C-881E-FC708840CC8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0A56F-736D-324F-9262-C63DE3F8AC2B}" type="pres">
      <dgm:prSet presAssocID="{652655F7-A18D-7A4F-94D6-88DA176B88C0}" presName="Name9" presStyleLbl="parChTrans1D2" presStyleIdx="4" presStyleCnt="5"/>
      <dgm:spPr/>
      <dgm:t>
        <a:bodyPr/>
        <a:lstStyle/>
        <a:p>
          <a:endParaRPr lang="en-US"/>
        </a:p>
      </dgm:t>
    </dgm:pt>
    <dgm:pt modelId="{E9A6DC86-4574-2F44-88D5-172838EA983C}" type="pres">
      <dgm:prSet presAssocID="{652655F7-A18D-7A4F-94D6-88DA176B88C0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306F386-BB06-7741-8375-0B578C4322ED}" type="pres">
      <dgm:prSet presAssocID="{BE485E39-0C56-DF4A-B157-EA069947084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0DFAFD-0EB7-6944-955F-707342D10D75}" type="presOf" srcId="{2776FA3F-3D09-3E4E-9BEE-5E81E25E65E9}" destId="{4D559233-FBB3-964E-A486-F976BCA7F4EE}" srcOrd="1" destOrd="0" presId="urn:microsoft.com/office/officeart/2005/8/layout/radial1"/>
    <dgm:cxn modelId="{523579AC-9DE5-1241-9F9E-0CAC794177A8}" type="presOf" srcId="{8A8C96A7-B409-AF4D-A32A-90BC0BC6E9FB}" destId="{45218BE5-D96F-6D40-BE0E-52986628A6FD}" srcOrd="0" destOrd="0" presId="urn:microsoft.com/office/officeart/2005/8/layout/radial1"/>
    <dgm:cxn modelId="{9E24DB0C-3EAB-7748-AE7C-C9CCC4564897}" srcId="{0E778C47-2260-F247-835D-DC441724BEB2}" destId="{8448EF1F-B945-C742-A43A-C46F71365E69}" srcOrd="2" destOrd="0" parTransId="{2776FA3F-3D09-3E4E-9BEE-5E81E25E65E9}" sibTransId="{DC3ACD1F-428C-CD41-809F-BEC00A84C180}"/>
    <dgm:cxn modelId="{2D71720A-5F77-9041-B7B2-D6CDA3B7611D}" type="presOf" srcId="{2776FA3F-3D09-3E4E-9BEE-5E81E25E65E9}" destId="{DC31F35E-7AF0-974C-B79C-12243FD1D9BD}" srcOrd="0" destOrd="0" presId="urn:microsoft.com/office/officeart/2005/8/layout/radial1"/>
    <dgm:cxn modelId="{D1BE4643-E1D2-3141-AF2D-860DD6A4084C}" type="presOf" srcId="{EF0E523D-F9CC-C04B-B1E1-4555B96C253F}" destId="{9040560B-84C3-0B44-BB75-0F5B35121233}" srcOrd="1" destOrd="0" presId="urn:microsoft.com/office/officeart/2005/8/layout/radial1"/>
    <dgm:cxn modelId="{29288C6C-8D15-B04E-B59A-F9B55C115AA7}" type="presOf" srcId="{D29537FF-C079-3445-8B1B-25152A38EA73}" destId="{2A583760-8C9A-834E-8872-22ACB12EFD26}" srcOrd="0" destOrd="0" presId="urn:microsoft.com/office/officeart/2005/8/layout/radial1"/>
    <dgm:cxn modelId="{4EEF1D4B-B886-B74E-A812-5A7922A304E8}" type="presOf" srcId="{EF0E523D-F9CC-C04B-B1E1-4555B96C253F}" destId="{E2217691-4436-4445-B10C-8DA78E151953}" srcOrd="0" destOrd="0" presId="urn:microsoft.com/office/officeart/2005/8/layout/radial1"/>
    <dgm:cxn modelId="{F30C4237-8401-0E43-8B91-E4400AA34BC4}" type="presOf" srcId="{9AA6665D-F1DF-2B4D-A7B5-F36448B28918}" destId="{6A198ED1-91D0-F44E-A8ED-81DE060E25CD}" srcOrd="0" destOrd="0" presId="urn:microsoft.com/office/officeart/2005/8/layout/radial1"/>
    <dgm:cxn modelId="{D1EFE43E-BA8F-8E4F-9C5A-EF5604D551D7}" type="presOf" srcId="{0E778C47-2260-F247-835D-DC441724BEB2}" destId="{6B3488B2-70C8-DB44-ABDD-522C853B43C1}" srcOrd="0" destOrd="0" presId="urn:microsoft.com/office/officeart/2005/8/layout/radial1"/>
    <dgm:cxn modelId="{99C72A85-7639-A942-8E82-3E7521812121}" type="presOf" srcId="{BE485E39-0C56-DF4A-B157-EA0699470842}" destId="{8306F386-BB06-7741-8375-0B578C4322ED}" srcOrd="0" destOrd="0" presId="urn:microsoft.com/office/officeart/2005/8/layout/radial1"/>
    <dgm:cxn modelId="{55D74FCB-4754-0140-9E76-EF5726506B25}" srcId="{0E778C47-2260-F247-835D-DC441724BEB2}" destId="{BD418FE0-F236-DA4C-881E-FC708840CC8E}" srcOrd="3" destOrd="0" parTransId="{2FB9F3B0-51AF-EE44-9F87-2AD0FC24D935}" sibTransId="{9058D284-7142-1B44-A6CC-F543B3BD5619}"/>
    <dgm:cxn modelId="{302E7234-0A28-9240-A14B-F29A5FA15570}" srcId="{8A8C96A7-B409-AF4D-A32A-90BC0BC6E9FB}" destId="{0E778C47-2260-F247-835D-DC441724BEB2}" srcOrd="0" destOrd="0" parTransId="{AD5238BF-0636-2243-A87E-64527288CAC5}" sibTransId="{C1396441-A713-BC4F-9846-70D3C24B3EDD}"/>
    <dgm:cxn modelId="{F2728755-F455-E242-B1DC-1A453B29D321}" type="presOf" srcId="{4FA679F7-AEA8-6745-A62F-EDD122EB99D9}" destId="{C63A1411-71E1-A741-BE4C-1EFADDEB41D5}" srcOrd="1" destOrd="0" presId="urn:microsoft.com/office/officeart/2005/8/layout/radial1"/>
    <dgm:cxn modelId="{D8F5503D-97A7-7640-9795-67C2E4A8C000}" type="presOf" srcId="{4FA679F7-AEA8-6745-A62F-EDD122EB99D9}" destId="{3AB3B6D5-B1C6-1942-8662-19EB97F5855E}" srcOrd="0" destOrd="0" presId="urn:microsoft.com/office/officeart/2005/8/layout/radial1"/>
    <dgm:cxn modelId="{E77B42D9-5D4E-CB4E-AE23-0C400C855AF3}" srcId="{0E778C47-2260-F247-835D-DC441724BEB2}" destId="{9AA6665D-F1DF-2B4D-A7B5-F36448B28918}" srcOrd="0" destOrd="0" parTransId="{EF0E523D-F9CC-C04B-B1E1-4555B96C253F}" sibTransId="{4C51C16D-C3A6-384E-A428-1CD10B7AE8DD}"/>
    <dgm:cxn modelId="{8F8AF547-72F3-C643-B9F0-5E44790139E2}" type="presOf" srcId="{BD418FE0-F236-DA4C-881E-FC708840CC8E}" destId="{0302821A-03BE-8642-92CC-C6D01DD513B0}" srcOrd="0" destOrd="0" presId="urn:microsoft.com/office/officeart/2005/8/layout/radial1"/>
    <dgm:cxn modelId="{E63E268F-4574-6B4F-A1DD-E609DA80CCB1}" type="presOf" srcId="{652655F7-A18D-7A4F-94D6-88DA176B88C0}" destId="{57A0A56F-736D-324F-9262-C63DE3F8AC2B}" srcOrd="0" destOrd="0" presId="urn:microsoft.com/office/officeart/2005/8/layout/radial1"/>
    <dgm:cxn modelId="{EF689DCD-2673-7C46-B68E-B218E715E56E}" type="presOf" srcId="{652655F7-A18D-7A4F-94D6-88DA176B88C0}" destId="{E9A6DC86-4574-2F44-88D5-172838EA983C}" srcOrd="1" destOrd="0" presId="urn:microsoft.com/office/officeart/2005/8/layout/radial1"/>
    <dgm:cxn modelId="{5E1DEC16-9C04-D548-B553-4E5463D6BEBD}" type="presOf" srcId="{2FB9F3B0-51AF-EE44-9F87-2AD0FC24D935}" destId="{4F9B0716-AC69-BE41-932C-604808949356}" srcOrd="1" destOrd="0" presId="urn:microsoft.com/office/officeart/2005/8/layout/radial1"/>
    <dgm:cxn modelId="{5D2EFC96-57C8-8E44-A2D0-89D085A53992}" srcId="{0E778C47-2260-F247-835D-DC441724BEB2}" destId="{BE485E39-0C56-DF4A-B157-EA0699470842}" srcOrd="4" destOrd="0" parTransId="{652655F7-A18D-7A4F-94D6-88DA176B88C0}" sibTransId="{13447CD8-AA73-FF4A-8A88-D279634E33B2}"/>
    <dgm:cxn modelId="{99FBAAD3-BC18-E74F-BE20-2F9C7F47B84F}" type="presOf" srcId="{8448EF1F-B945-C742-A43A-C46F71365E69}" destId="{2724320A-BB08-E24A-8D9E-CAC8A602EF88}" srcOrd="0" destOrd="0" presId="urn:microsoft.com/office/officeart/2005/8/layout/radial1"/>
    <dgm:cxn modelId="{BD504A2D-48B3-E144-8DEB-9AD02B75D2B6}" type="presOf" srcId="{2FB9F3B0-51AF-EE44-9F87-2AD0FC24D935}" destId="{348DA51A-4A38-5E4E-8C98-5B86B257BAFA}" srcOrd="0" destOrd="0" presId="urn:microsoft.com/office/officeart/2005/8/layout/radial1"/>
    <dgm:cxn modelId="{5C44FF9C-FCD7-104F-8A88-30090DBD0061}" srcId="{0E778C47-2260-F247-835D-DC441724BEB2}" destId="{D29537FF-C079-3445-8B1B-25152A38EA73}" srcOrd="1" destOrd="0" parTransId="{4FA679F7-AEA8-6745-A62F-EDD122EB99D9}" sibTransId="{6A3AD659-7A8D-8F41-9A50-968F1A26120C}"/>
    <dgm:cxn modelId="{7BAFE643-C097-F143-A20A-9BD541028160}" type="presParOf" srcId="{45218BE5-D96F-6D40-BE0E-52986628A6FD}" destId="{6B3488B2-70C8-DB44-ABDD-522C853B43C1}" srcOrd="0" destOrd="0" presId="urn:microsoft.com/office/officeart/2005/8/layout/radial1"/>
    <dgm:cxn modelId="{D14FDF35-236C-194A-BCAA-C9EF391FE065}" type="presParOf" srcId="{45218BE5-D96F-6D40-BE0E-52986628A6FD}" destId="{E2217691-4436-4445-B10C-8DA78E151953}" srcOrd="1" destOrd="0" presId="urn:microsoft.com/office/officeart/2005/8/layout/radial1"/>
    <dgm:cxn modelId="{938EBCEC-C899-944E-99A8-21E179C9EBBC}" type="presParOf" srcId="{E2217691-4436-4445-B10C-8DA78E151953}" destId="{9040560B-84C3-0B44-BB75-0F5B35121233}" srcOrd="0" destOrd="0" presId="urn:microsoft.com/office/officeart/2005/8/layout/radial1"/>
    <dgm:cxn modelId="{937BAD2A-CE73-8048-AA1C-84B35C52A626}" type="presParOf" srcId="{45218BE5-D96F-6D40-BE0E-52986628A6FD}" destId="{6A198ED1-91D0-F44E-A8ED-81DE060E25CD}" srcOrd="2" destOrd="0" presId="urn:microsoft.com/office/officeart/2005/8/layout/radial1"/>
    <dgm:cxn modelId="{9AC842CF-4967-1547-B5A0-A9001776CFA5}" type="presParOf" srcId="{45218BE5-D96F-6D40-BE0E-52986628A6FD}" destId="{3AB3B6D5-B1C6-1942-8662-19EB97F5855E}" srcOrd="3" destOrd="0" presId="urn:microsoft.com/office/officeart/2005/8/layout/radial1"/>
    <dgm:cxn modelId="{62B88257-23CA-5B45-8228-7C72AE92ADC5}" type="presParOf" srcId="{3AB3B6D5-B1C6-1942-8662-19EB97F5855E}" destId="{C63A1411-71E1-A741-BE4C-1EFADDEB41D5}" srcOrd="0" destOrd="0" presId="urn:microsoft.com/office/officeart/2005/8/layout/radial1"/>
    <dgm:cxn modelId="{0ACD5D23-CA79-8341-9255-5FECAEF7EBA2}" type="presParOf" srcId="{45218BE5-D96F-6D40-BE0E-52986628A6FD}" destId="{2A583760-8C9A-834E-8872-22ACB12EFD26}" srcOrd="4" destOrd="0" presId="urn:microsoft.com/office/officeart/2005/8/layout/radial1"/>
    <dgm:cxn modelId="{D25495D9-73C6-8046-8743-CDDD4B4D2572}" type="presParOf" srcId="{45218BE5-D96F-6D40-BE0E-52986628A6FD}" destId="{DC31F35E-7AF0-974C-B79C-12243FD1D9BD}" srcOrd="5" destOrd="0" presId="urn:microsoft.com/office/officeart/2005/8/layout/radial1"/>
    <dgm:cxn modelId="{4B1DF76D-69FE-454E-89D3-5FC0F425AF18}" type="presParOf" srcId="{DC31F35E-7AF0-974C-B79C-12243FD1D9BD}" destId="{4D559233-FBB3-964E-A486-F976BCA7F4EE}" srcOrd="0" destOrd="0" presId="urn:microsoft.com/office/officeart/2005/8/layout/radial1"/>
    <dgm:cxn modelId="{90B02489-88D7-9D42-8531-B5CED5630D0A}" type="presParOf" srcId="{45218BE5-D96F-6D40-BE0E-52986628A6FD}" destId="{2724320A-BB08-E24A-8D9E-CAC8A602EF88}" srcOrd="6" destOrd="0" presId="urn:microsoft.com/office/officeart/2005/8/layout/radial1"/>
    <dgm:cxn modelId="{84FE0B2D-36BA-4F4E-9B7F-A11228598DC3}" type="presParOf" srcId="{45218BE5-D96F-6D40-BE0E-52986628A6FD}" destId="{348DA51A-4A38-5E4E-8C98-5B86B257BAFA}" srcOrd="7" destOrd="0" presId="urn:microsoft.com/office/officeart/2005/8/layout/radial1"/>
    <dgm:cxn modelId="{FD718B47-8E16-1540-8ED9-0EA42E76410E}" type="presParOf" srcId="{348DA51A-4A38-5E4E-8C98-5B86B257BAFA}" destId="{4F9B0716-AC69-BE41-932C-604808949356}" srcOrd="0" destOrd="0" presId="urn:microsoft.com/office/officeart/2005/8/layout/radial1"/>
    <dgm:cxn modelId="{B661F0D5-B000-A44C-9C4F-04755280D959}" type="presParOf" srcId="{45218BE5-D96F-6D40-BE0E-52986628A6FD}" destId="{0302821A-03BE-8642-92CC-C6D01DD513B0}" srcOrd="8" destOrd="0" presId="urn:microsoft.com/office/officeart/2005/8/layout/radial1"/>
    <dgm:cxn modelId="{6979F6DE-DCB6-9F49-B4B2-2B312D6AC880}" type="presParOf" srcId="{45218BE5-D96F-6D40-BE0E-52986628A6FD}" destId="{57A0A56F-736D-324F-9262-C63DE3F8AC2B}" srcOrd="9" destOrd="0" presId="urn:microsoft.com/office/officeart/2005/8/layout/radial1"/>
    <dgm:cxn modelId="{D2E8EDC0-C76A-6E44-955E-B49AD7C149EC}" type="presParOf" srcId="{57A0A56F-736D-324F-9262-C63DE3F8AC2B}" destId="{E9A6DC86-4574-2F44-88D5-172838EA983C}" srcOrd="0" destOrd="0" presId="urn:microsoft.com/office/officeart/2005/8/layout/radial1"/>
    <dgm:cxn modelId="{64E86276-8D66-0247-80BF-B5BB699BB0AB}" type="presParOf" srcId="{45218BE5-D96F-6D40-BE0E-52986628A6FD}" destId="{8306F386-BB06-7741-8375-0B578C4322ED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76498-85AB-0D47-864B-718E04D8243B}">
      <dsp:nvSpPr>
        <dsp:cNvPr id="0" name=""/>
        <dsp:cNvSpPr/>
      </dsp:nvSpPr>
      <dsp:spPr>
        <a:xfrm>
          <a:off x="0" y="438639"/>
          <a:ext cx="4650204" cy="465020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C1D851-A182-9E48-B90D-89671C747475}">
      <dsp:nvSpPr>
        <dsp:cNvPr id="0" name=""/>
        <dsp:cNvSpPr/>
      </dsp:nvSpPr>
      <dsp:spPr>
        <a:xfrm>
          <a:off x="2325102" y="438639"/>
          <a:ext cx="5425238" cy="46502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Characteristics of Developed Countries</a:t>
          </a:r>
          <a:endParaRPr lang="en-US" sz="2900" kern="1200" dirty="0"/>
        </a:p>
      </dsp:txBody>
      <dsp:txXfrm>
        <a:off x="2325102" y="438639"/>
        <a:ext cx="2712619" cy="4650204"/>
      </dsp:txXfrm>
    </dsp:sp>
    <dsp:sp modelId="{145C0B89-20C1-A549-871B-AF6DCF3B3DA2}">
      <dsp:nvSpPr>
        <dsp:cNvPr id="0" name=""/>
        <dsp:cNvSpPr/>
      </dsp:nvSpPr>
      <dsp:spPr>
        <a:xfrm>
          <a:off x="5037721" y="438639"/>
          <a:ext cx="2712619" cy="4650204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 standard of living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 Life Expectancy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 GDP per capita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 Literacy rates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Safe water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Adequate sanitation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Accessible Healthcare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 participation in education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Social security system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Low U5MR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Adequate food supply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Well-developed industry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Adequate shelter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Slow population growth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Technically developed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 rates of lifestyle caused by affluence</a:t>
          </a:r>
          <a:endParaRPr lang="en-US" sz="1600" kern="1200" dirty="0"/>
        </a:p>
      </dsp:txBody>
      <dsp:txXfrm>
        <a:off x="5037721" y="438639"/>
        <a:ext cx="2712619" cy="4650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A9FC7-29D5-8D49-88F6-3C162CCBAC63}">
      <dsp:nvSpPr>
        <dsp:cNvPr id="0" name=""/>
        <dsp:cNvSpPr/>
      </dsp:nvSpPr>
      <dsp:spPr>
        <a:xfrm>
          <a:off x="1441415" y="1836497"/>
          <a:ext cx="1151080" cy="115108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Developed Countries</a:t>
          </a:r>
          <a:endParaRPr lang="en-US" sz="1300" kern="1200" dirty="0"/>
        </a:p>
      </dsp:txBody>
      <dsp:txXfrm>
        <a:off x="1609987" y="2005069"/>
        <a:ext cx="813936" cy="813936"/>
      </dsp:txXfrm>
    </dsp:sp>
    <dsp:sp modelId="{D526594D-B93A-9B4A-8766-DB062446F669}">
      <dsp:nvSpPr>
        <dsp:cNvPr id="0" name=""/>
        <dsp:cNvSpPr/>
      </dsp:nvSpPr>
      <dsp:spPr>
        <a:xfrm rot="16200000">
          <a:off x="1842922" y="1636782"/>
          <a:ext cx="348067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48067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08254" y="1653762"/>
        <a:ext cx="17403" cy="17403"/>
      </dsp:txXfrm>
    </dsp:sp>
    <dsp:sp modelId="{A32994D2-D39F-1A41-B752-B901A9F7E126}">
      <dsp:nvSpPr>
        <dsp:cNvPr id="0" name=""/>
        <dsp:cNvSpPr/>
      </dsp:nvSpPr>
      <dsp:spPr>
        <a:xfrm>
          <a:off x="1441415" y="337349"/>
          <a:ext cx="1151080" cy="115108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Low child and adult mortality</a:t>
          </a:r>
          <a:endParaRPr lang="en-US" sz="1100" kern="1200" dirty="0"/>
        </a:p>
      </dsp:txBody>
      <dsp:txXfrm>
        <a:off x="1609987" y="505921"/>
        <a:ext cx="813936" cy="813936"/>
      </dsp:txXfrm>
    </dsp:sp>
    <dsp:sp modelId="{332866E2-ED99-D143-AC74-CE6F9043C82F}">
      <dsp:nvSpPr>
        <dsp:cNvPr id="0" name=""/>
        <dsp:cNvSpPr/>
      </dsp:nvSpPr>
      <dsp:spPr>
        <a:xfrm rot="20520000">
          <a:off x="2555809" y="2154725"/>
          <a:ext cx="348067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48067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21141" y="2171705"/>
        <a:ext cx="17403" cy="17403"/>
      </dsp:txXfrm>
    </dsp:sp>
    <dsp:sp modelId="{4870CD6A-DCD4-6945-97E6-47E1ED8C14AE}">
      <dsp:nvSpPr>
        <dsp:cNvPr id="0" name=""/>
        <dsp:cNvSpPr/>
      </dsp:nvSpPr>
      <dsp:spPr>
        <a:xfrm>
          <a:off x="2867190" y="1373235"/>
          <a:ext cx="1151080" cy="1151080"/>
        </a:xfrm>
        <a:prstGeom prst="ellipse">
          <a:avLst/>
        </a:prstGeom>
        <a:gradFill rotWithShape="0">
          <a:gsLst>
            <a:gs pos="0">
              <a:schemeClr val="accent4">
                <a:hueOff val="4951372"/>
                <a:satOff val="0"/>
                <a:lumOff val="-1716"/>
                <a:alphaOff val="0"/>
                <a:shade val="51000"/>
                <a:satMod val="130000"/>
              </a:schemeClr>
            </a:gs>
            <a:gs pos="80000">
              <a:schemeClr val="accent4">
                <a:hueOff val="4951372"/>
                <a:satOff val="0"/>
                <a:lumOff val="-1716"/>
                <a:alphaOff val="0"/>
                <a:shade val="93000"/>
                <a:satMod val="130000"/>
              </a:schemeClr>
            </a:gs>
            <a:gs pos="100000">
              <a:schemeClr val="accent4">
                <a:hueOff val="4951372"/>
                <a:satOff val="0"/>
                <a:lumOff val="-17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Longer LE</a:t>
          </a:r>
          <a:endParaRPr lang="en-US" sz="1100" kern="1200" dirty="0"/>
        </a:p>
      </dsp:txBody>
      <dsp:txXfrm>
        <a:off x="3035762" y="1541807"/>
        <a:ext cx="813936" cy="813936"/>
      </dsp:txXfrm>
    </dsp:sp>
    <dsp:sp modelId="{6D6DB9DC-22CB-C74B-8C5F-47C3B7C5252B}">
      <dsp:nvSpPr>
        <dsp:cNvPr id="0" name=""/>
        <dsp:cNvSpPr/>
      </dsp:nvSpPr>
      <dsp:spPr>
        <a:xfrm rot="3240000">
          <a:off x="2283510" y="2992774"/>
          <a:ext cx="348067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48067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48842" y="3009754"/>
        <a:ext cx="17403" cy="17403"/>
      </dsp:txXfrm>
    </dsp:sp>
    <dsp:sp modelId="{8AF8F430-3C97-5448-954C-DAB9D75D1054}">
      <dsp:nvSpPr>
        <dsp:cNvPr id="0" name=""/>
        <dsp:cNvSpPr/>
      </dsp:nvSpPr>
      <dsp:spPr>
        <a:xfrm>
          <a:off x="2322593" y="3049334"/>
          <a:ext cx="1151080" cy="1151080"/>
        </a:xfrm>
        <a:prstGeom prst="ellipse">
          <a:avLst/>
        </a:prstGeom>
        <a:gradFill rotWithShape="0">
          <a:gsLst>
            <a:gs pos="0">
              <a:schemeClr val="accent4">
                <a:hueOff val="9902744"/>
                <a:satOff val="0"/>
                <a:lumOff val="-3431"/>
                <a:alphaOff val="0"/>
                <a:shade val="51000"/>
                <a:satMod val="130000"/>
              </a:schemeClr>
            </a:gs>
            <a:gs pos="80000">
              <a:schemeClr val="accent4">
                <a:hueOff val="9902744"/>
                <a:satOff val="0"/>
                <a:lumOff val="-3431"/>
                <a:alphaOff val="0"/>
                <a:shade val="93000"/>
                <a:satMod val="130000"/>
              </a:schemeClr>
            </a:gs>
            <a:gs pos="100000">
              <a:schemeClr val="accent4">
                <a:hueOff val="9902744"/>
                <a:satOff val="0"/>
                <a:lumOff val="-3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Well developed industry</a:t>
          </a:r>
          <a:endParaRPr lang="en-US" sz="1100" kern="1200" dirty="0"/>
        </a:p>
      </dsp:txBody>
      <dsp:txXfrm>
        <a:off x="2491165" y="3217906"/>
        <a:ext cx="813936" cy="813936"/>
      </dsp:txXfrm>
    </dsp:sp>
    <dsp:sp modelId="{C7AF72C4-4936-1749-9F0E-4F75B229A4C1}">
      <dsp:nvSpPr>
        <dsp:cNvPr id="0" name=""/>
        <dsp:cNvSpPr/>
      </dsp:nvSpPr>
      <dsp:spPr>
        <a:xfrm rot="7560000">
          <a:off x="1402333" y="2992774"/>
          <a:ext cx="348067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48067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67665" y="3009754"/>
        <a:ext cx="17403" cy="17403"/>
      </dsp:txXfrm>
    </dsp:sp>
    <dsp:sp modelId="{70B6B676-A575-1B4D-AB4E-C7BF41C8C298}">
      <dsp:nvSpPr>
        <dsp:cNvPr id="0" name=""/>
        <dsp:cNvSpPr/>
      </dsp:nvSpPr>
      <dsp:spPr>
        <a:xfrm>
          <a:off x="560238" y="3049334"/>
          <a:ext cx="1151080" cy="1151080"/>
        </a:xfrm>
        <a:prstGeom prst="ellipse">
          <a:avLst/>
        </a:prstGeom>
        <a:gradFill rotWithShape="0">
          <a:gsLst>
            <a:gs pos="0">
              <a:schemeClr val="accent4">
                <a:hueOff val="14854116"/>
                <a:satOff val="0"/>
                <a:lumOff val="-5147"/>
                <a:alphaOff val="0"/>
                <a:shade val="51000"/>
                <a:satMod val="130000"/>
              </a:schemeClr>
            </a:gs>
            <a:gs pos="80000">
              <a:schemeClr val="accent4">
                <a:hueOff val="14854116"/>
                <a:satOff val="0"/>
                <a:lumOff val="-5147"/>
                <a:alphaOff val="0"/>
                <a:shade val="93000"/>
                <a:satMod val="130000"/>
              </a:schemeClr>
            </a:gs>
            <a:gs pos="100000">
              <a:schemeClr val="accent4">
                <a:hueOff val="14854116"/>
                <a:satOff val="0"/>
                <a:lumOff val="-51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High GDP</a:t>
          </a:r>
          <a:endParaRPr lang="en-US" sz="1100" kern="1200" dirty="0"/>
        </a:p>
      </dsp:txBody>
      <dsp:txXfrm>
        <a:off x="728810" y="3217906"/>
        <a:ext cx="813936" cy="813936"/>
      </dsp:txXfrm>
    </dsp:sp>
    <dsp:sp modelId="{2FEF4E83-E817-E546-A0B9-E31B262CEBD3}">
      <dsp:nvSpPr>
        <dsp:cNvPr id="0" name=""/>
        <dsp:cNvSpPr/>
      </dsp:nvSpPr>
      <dsp:spPr>
        <a:xfrm rot="11880000">
          <a:off x="1130034" y="2154725"/>
          <a:ext cx="348067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48067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295367" y="2171705"/>
        <a:ext cx="17403" cy="17403"/>
      </dsp:txXfrm>
    </dsp:sp>
    <dsp:sp modelId="{F1EE823E-F129-6243-8FCD-30799CC9CDC3}">
      <dsp:nvSpPr>
        <dsp:cNvPr id="0" name=""/>
        <dsp:cNvSpPr/>
      </dsp:nvSpPr>
      <dsp:spPr>
        <a:xfrm>
          <a:off x="15641" y="1373235"/>
          <a:ext cx="1151080" cy="1151080"/>
        </a:xfrm>
        <a:prstGeom prst="ellipse">
          <a:avLst/>
        </a:prstGeom>
        <a:gradFill rotWithShape="0">
          <a:gsLst>
            <a:gs pos="0">
              <a:schemeClr val="accent4">
                <a:hueOff val="19805488"/>
                <a:satOff val="0"/>
                <a:lumOff val="-6863"/>
                <a:alphaOff val="0"/>
                <a:shade val="51000"/>
                <a:satMod val="130000"/>
              </a:schemeClr>
            </a:gs>
            <a:gs pos="80000">
              <a:schemeClr val="accent4">
                <a:hueOff val="19805488"/>
                <a:satOff val="0"/>
                <a:lumOff val="-6863"/>
                <a:alphaOff val="0"/>
                <a:shade val="93000"/>
                <a:satMod val="130000"/>
              </a:schemeClr>
            </a:gs>
            <a:gs pos="100000">
              <a:schemeClr val="accent4">
                <a:hueOff val="19805488"/>
                <a:satOff val="0"/>
                <a:lumOff val="-686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Established healthcare and education system</a:t>
          </a:r>
          <a:endParaRPr lang="en-US" sz="1100" kern="1200" dirty="0"/>
        </a:p>
      </dsp:txBody>
      <dsp:txXfrm>
        <a:off x="184213" y="1541807"/>
        <a:ext cx="813936" cy="8139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3488B2-70C8-DB44-ABDD-522C853B43C1}">
      <dsp:nvSpPr>
        <dsp:cNvPr id="0" name=""/>
        <dsp:cNvSpPr/>
      </dsp:nvSpPr>
      <dsp:spPr>
        <a:xfrm>
          <a:off x="1453446" y="2137924"/>
          <a:ext cx="1160687" cy="116068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Developing Countries</a:t>
          </a:r>
          <a:endParaRPr lang="en-US" sz="1200" kern="1200" dirty="0"/>
        </a:p>
      </dsp:txBody>
      <dsp:txXfrm>
        <a:off x="1623425" y="2307903"/>
        <a:ext cx="820729" cy="820729"/>
      </dsp:txXfrm>
    </dsp:sp>
    <dsp:sp modelId="{E2217691-4436-4445-B10C-8DA78E151953}">
      <dsp:nvSpPr>
        <dsp:cNvPr id="0" name=""/>
        <dsp:cNvSpPr/>
      </dsp:nvSpPr>
      <dsp:spPr>
        <a:xfrm rot="16200000">
          <a:off x="1858303" y="1936756"/>
          <a:ext cx="350972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50972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25015" y="1953663"/>
        <a:ext cx="17548" cy="17548"/>
      </dsp:txXfrm>
    </dsp:sp>
    <dsp:sp modelId="{6A198ED1-91D0-F44E-A8ED-81DE060E25CD}">
      <dsp:nvSpPr>
        <dsp:cNvPr id="0" name=""/>
        <dsp:cNvSpPr/>
      </dsp:nvSpPr>
      <dsp:spPr>
        <a:xfrm>
          <a:off x="1453446" y="626263"/>
          <a:ext cx="1160687" cy="116068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High mortality</a:t>
          </a:r>
          <a:endParaRPr lang="en-US" sz="1300" kern="1200" dirty="0"/>
        </a:p>
      </dsp:txBody>
      <dsp:txXfrm>
        <a:off x="1623425" y="796242"/>
        <a:ext cx="820729" cy="820729"/>
      </dsp:txXfrm>
    </dsp:sp>
    <dsp:sp modelId="{3AB3B6D5-B1C6-1942-8662-19EB97F5855E}">
      <dsp:nvSpPr>
        <dsp:cNvPr id="0" name=""/>
        <dsp:cNvSpPr/>
      </dsp:nvSpPr>
      <dsp:spPr>
        <a:xfrm rot="20520000">
          <a:off x="2577140" y="2459021"/>
          <a:ext cx="350972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50972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43852" y="2475929"/>
        <a:ext cx="17548" cy="17548"/>
      </dsp:txXfrm>
    </dsp:sp>
    <dsp:sp modelId="{2A583760-8C9A-834E-8872-22ACB12EFD26}">
      <dsp:nvSpPr>
        <dsp:cNvPr id="0" name=""/>
        <dsp:cNvSpPr/>
      </dsp:nvSpPr>
      <dsp:spPr>
        <a:xfrm>
          <a:off x="2891120" y="1670795"/>
          <a:ext cx="1160687" cy="1160687"/>
        </a:xfrm>
        <a:prstGeom prst="ellipse">
          <a:avLst/>
        </a:prstGeom>
        <a:gradFill rotWithShape="0">
          <a:gsLst>
            <a:gs pos="0">
              <a:schemeClr val="accent4">
                <a:hueOff val="4951372"/>
                <a:satOff val="0"/>
                <a:lumOff val="-1716"/>
                <a:alphaOff val="0"/>
                <a:shade val="51000"/>
                <a:satMod val="130000"/>
              </a:schemeClr>
            </a:gs>
            <a:gs pos="80000">
              <a:schemeClr val="accent4">
                <a:hueOff val="4951372"/>
                <a:satOff val="0"/>
                <a:lumOff val="-1716"/>
                <a:alphaOff val="0"/>
                <a:shade val="93000"/>
                <a:satMod val="130000"/>
              </a:schemeClr>
            </a:gs>
            <a:gs pos="100000">
              <a:schemeClr val="accent4">
                <a:hueOff val="4951372"/>
                <a:satOff val="0"/>
                <a:lumOff val="-17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Low LE</a:t>
          </a:r>
          <a:endParaRPr lang="en-US" sz="1300" kern="1200" dirty="0"/>
        </a:p>
      </dsp:txBody>
      <dsp:txXfrm>
        <a:off x="3061099" y="1840774"/>
        <a:ext cx="820729" cy="820729"/>
      </dsp:txXfrm>
    </dsp:sp>
    <dsp:sp modelId="{DC31F35E-7AF0-974C-B79C-12243FD1D9BD}">
      <dsp:nvSpPr>
        <dsp:cNvPr id="0" name=""/>
        <dsp:cNvSpPr/>
      </dsp:nvSpPr>
      <dsp:spPr>
        <a:xfrm rot="3240000">
          <a:off x="2302569" y="3304065"/>
          <a:ext cx="350972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50972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69281" y="3320972"/>
        <a:ext cx="17548" cy="17548"/>
      </dsp:txXfrm>
    </dsp:sp>
    <dsp:sp modelId="{2724320A-BB08-E24A-8D9E-CAC8A602EF88}">
      <dsp:nvSpPr>
        <dsp:cNvPr id="0" name=""/>
        <dsp:cNvSpPr/>
      </dsp:nvSpPr>
      <dsp:spPr>
        <a:xfrm>
          <a:off x="2341977" y="3360882"/>
          <a:ext cx="1160687" cy="1160687"/>
        </a:xfrm>
        <a:prstGeom prst="ellipse">
          <a:avLst/>
        </a:prstGeom>
        <a:gradFill rotWithShape="0">
          <a:gsLst>
            <a:gs pos="0">
              <a:schemeClr val="accent4">
                <a:hueOff val="9902744"/>
                <a:satOff val="0"/>
                <a:lumOff val="-3431"/>
                <a:alphaOff val="0"/>
                <a:shade val="51000"/>
                <a:satMod val="130000"/>
              </a:schemeClr>
            </a:gs>
            <a:gs pos="80000">
              <a:schemeClr val="accent4">
                <a:hueOff val="9902744"/>
                <a:satOff val="0"/>
                <a:lumOff val="-3431"/>
                <a:alphaOff val="0"/>
                <a:shade val="93000"/>
                <a:satMod val="130000"/>
              </a:schemeClr>
            </a:gs>
            <a:gs pos="100000">
              <a:schemeClr val="accent4">
                <a:hueOff val="9902744"/>
                <a:satOff val="0"/>
                <a:lumOff val="-3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Poor industry, limited trade</a:t>
          </a:r>
          <a:endParaRPr lang="en-US" sz="1300" kern="1200" dirty="0"/>
        </a:p>
      </dsp:txBody>
      <dsp:txXfrm>
        <a:off x="2511956" y="3530861"/>
        <a:ext cx="820729" cy="820729"/>
      </dsp:txXfrm>
    </dsp:sp>
    <dsp:sp modelId="{348DA51A-4A38-5E4E-8C98-5B86B257BAFA}">
      <dsp:nvSpPr>
        <dsp:cNvPr id="0" name=""/>
        <dsp:cNvSpPr/>
      </dsp:nvSpPr>
      <dsp:spPr>
        <a:xfrm rot="7560000">
          <a:off x="1414037" y="3304065"/>
          <a:ext cx="350972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50972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580749" y="3320972"/>
        <a:ext cx="17548" cy="17548"/>
      </dsp:txXfrm>
    </dsp:sp>
    <dsp:sp modelId="{0302821A-03BE-8642-92CC-C6D01DD513B0}">
      <dsp:nvSpPr>
        <dsp:cNvPr id="0" name=""/>
        <dsp:cNvSpPr/>
      </dsp:nvSpPr>
      <dsp:spPr>
        <a:xfrm>
          <a:off x="564914" y="3360882"/>
          <a:ext cx="1160687" cy="1160687"/>
        </a:xfrm>
        <a:prstGeom prst="ellipse">
          <a:avLst/>
        </a:prstGeom>
        <a:gradFill rotWithShape="0">
          <a:gsLst>
            <a:gs pos="0">
              <a:schemeClr val="accent4">
                <a:hueOff val="14854116"/>
                <a:satOff val="0"/>
                <a:lumOff val="-5147"/>
                <a:alphaOff val="0"/>
                <a:shade val="51000"/>
                <a:satMod val="130000"/>
              </a:schemeClr>
            </a:gs>
            <a:gs pos="80000">
              <a:schemeClr val="accent4">
                <a:hueOff val="14854116"/>
                <a:satOff val="0"/>
                <a:lumOff val="-5147"/>
                <a:alphaOff val="0"/>
                <a:shade val="93000"/>
                <a:satMod val="130000"/>
              </a:schemeClr>
            </a:gs>
            <a:gs pos="100000">
              <a:schemeClr val="accent4">
                <a:hueOff val="14854116"/>
                <a:satOff val="0"/>
                <a:lumOff val="-51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Low GDP, high rates of </a:t>
          </a:r>
          <a:r>
            <a:rPr lang="en-US" sz="1300" kern="1200" dirty="0" err="1" smtClean="0"/>
            <a:t>povert</a:t>
          </a:r>
          <a:endParaRPr lang="en-US" sz="1300" kern="1200" dirty="0"/>
        </a:p>
      </dsp:txBody>
      <dsp:txXfrm>
        <a:off x="734893" y="3530861"/>
        <a:ext cx="820729" cy="820729"/>
      </dsp:txXfrm>
    </dsp:sp>
    <dsp:sp modelId="{57A0A56F-736D-324F-9262-C63DE3F8AC2B}">
      <dsp:nvSpPr>
        <dsp:cNvPr id="0" name=""/>
        <dsp:cNvSpPr/>
      </dsp:nvSpPr>
      <dsp:spPr>
        <a:xfrm rot="11880000">
          <a:off x="1139466" y="2459021"/>
          <a:ext cx="350972" cy="51363"/>
        </a:xfrm>
        <a:custGeom>
          <a:avLst/>
          <a:gdLst/>
          <a:ahLst/>
          <a:cxnLst/>
          <a:rect l="0" t="0" r="0" b="0"/>
          <a:pathLst>
            <a:path>
              <a:moveTo>
                <a:pt x="0" y="25681"/>
              </a:moveTo>
              <a:lnTo>
                <a:pt x="350972" y="2568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306178" y="2475929"/>
        <a:ext cx="17548" cy="17548"/>
      </dsp:txXfrm>
    </dsp:sp>
    <dsp:sp modelId="{8306F386-BB06-7741-8375-0B578C4322ED}">
      <dsp:nvSpPr>
        <dsp:cNvPr id="0" name=""/>
        <dsp:cNvSpPr/>
      </dsp:nvSpPr>
      <dsp:spPr>
        <a:xfrm>
          <a:off x="15772" y="1670795"/>
          <a:ext cx="1160687" cy="1160687"/>
        </a:xfrm>
        <a:prstGeom prst="ellipse">
          <a:avLst/>
        </a:prstGeom>
        <a:gradFill rotWithShape="0">
          <a:gsLst>
            <a:gs pos="0">
              <a:schemeClr val="accent4">
                <a:hueOff val="19805488"/>
                <a:satOff val="0"/>
                <a:lumOff val="-6863"/>
                <a:alphaOff val="0"/>
                <a:shade val="51000"/>
                <a:satMod val="130000"/>
              </a:schemeClr>
            </a:gs>
            <a:gs pos="80000">
              <a:schemeClr val="accent4">
                <a:hueOff val="19805488"/>
                <a:satOff val="0"/>
                <a:lumOff val="-6863"/>
                <a:alphaOff val="0"/>
                <a:shade val="93000"/>
                <a:satMod val="130000"/>
              </a:schemeClr>
            </a:gs>
            <a:gs pos="100000">
              <a:schemeClr val="accent4">
                <a:hueOff val="19805488"/>
                <a:satOff val="0"/>
                <a:lumOff val="-686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innerShdw blurRad="50800" dist="25400" dir="10800000">
            <a:srgbClr val="80808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Limited healthcare and education</a:t>
          </a:r>
          <a:endParaRPr lang="en-US" sz="1300" kern="1200" dirty="0"/>
        </a:p>
      </dsp:txBody>
      <dsp:txXfrm>
        <a:off x="185751" y="1840774"/>
        <a:ext cx="820729" cy="820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diagramData" Target="../diagrams/data3.xml"/><Relationship Id="rId8" Type="http://schemas.openxmlformats.org/officeDocument/2006/relationships/diagramLayout" Target="../diagrams/layout3.xml"/><Relationship Id="rId9" Type="http://schemas.openxmlformats.org/officeDocument/2006/relationships/diagramQuickStyle" Target="../diagrams/quickStyle3.xml"/><Relationship Id="rId10" Type="http://schemas.openxmlformats.org/officeDocument/2006/relationships/diagramColors" Target="../diagrams/colors3.xml"/><Relationship Id="rId11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8426" y="1214377"/>
            <a:ext cx="5584524" cy="1044388"/>
          </a:xfrm>
        </p:spPr>
        <p:txBody>
          <a:bodyPr/>
          <a:lstStyle/>
          <a:p>
            <a:pPr algn="ctr"/>
            <a:r>
              <a:rPr lang="en-US" b="1" dirty="0" smtClean="0"/>
              <a:t>Chapter 8 – Comparing Global Health</a:t>
            </a:r>
            <a:endParaRPr lang="en-US" b="1" dirty="0"/>
          </a:p>
        </p:txBody>
      </p:sp>
      <p:pic>
        <p:nvPicPr>
          <p:cNvPr id="8" name="Content Placeholder 7" descr="Noble ParklogoRedBlk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3526" r="-63526"/>
          <a:stretch>
            <a:fillRect/>
          </a:stretch>
        </p:blipFill>
        <p:spPr>
          <a:xfrm>
            <a:off x="198459" y="2258765"/>
            <a:ext cx="4340780" cy="2409187"/>
          </a:xfrm>
        </p:spPr>
      </p:pic>
      <p:sp>
        <p:nvSpPr>
          <p:cNvPr id="9" name="TextBox 8"/>
          <p:cNvSpPr txBox="1"/>
          <p:nvPr/>
        </p:nvSpPr>
        <p:spPr>
          <a:xfrm>
            <a:off x="4822554" y="3631144"/>
            <a:ext cx="1792603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12 HHD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AOS1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091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Influences of </a:t>
            </a:r>
            <a:r>
              <a:rPr lang="en-US" b="1" dirty="0" err="1"/>
              <a:t>Colonisation</a:t>
            </a:r>
            <a:r>
              <a:rPr lang="en-US" b="1" dirty="0"/>
              <a:t>,</a:t>
            </a:r>
            <a:br>
              <a:rPr lang="en-US" b="1" dirty="0"/>
            </a:br>
            <a:r>
              <a:rPr lang="en-US" b="1" dirty="0"/>
              <a:t>Trade and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u="sng" dirty="0" smtClean="0"/>
              <a:t>Debt:</a:t>
            </a:r>
          </a:p>
          <a:p>
            <a:r>
              <a:rPr lang="en-US" sz="2800" dirty="0" smtClean="0"/>
              <a:t>Some developing countries have borrowed large amounts from agencies such as the World Bank.</a:t>
            </a:r>
          </a:p>
          <a:p>
            <a:r>
              <a:rPr lang="en-US" sz="2800" dirty="0" smtClean="0"/>
              <a:t>Leaders did not spend money wisely on infrastructure, (</a:t>
            </a:r>
            <a:r>
              <a:rPr lang="en-US" sz="2800" dirty="0" err="1" smtClean="0"/>
              <a:t>eg</a:t>
            </a:r>
            <a:r>
              <a:rPr lang="en-US" sz="2800" dirty="0" smtClean="0"/>
              <a:t> weapons and buildings).</a:t>
            </a:r>
          </a:p>
          <a:p>
            <a:r>
              <a:rPr lang="en-US" sz="2800" dirty="0" smtClean="0"/>
              <a:t>Now many pay more on “repayments” than essential services.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9496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431" y="0"/>
            <a:ext cx="8740142" cy="672261"/>
          </a:xfrm>
        </p:spPr>
        <p:txBody>
          <a:bodyPr/>
          <a:lstStyle/>
          <a:p>
            <a:pPr algn="ctr"/>
            <a:r>
              <a:rPr lang="en-US" sz="3200" u="sng" dirty="0" smtClean="0">
                <a:solidFill>
                  <a:srgbClr val="FF0000"/>
                </a:solidFill>
              </a:rPr>
              <a:t>Comparing Australia to Developed Countries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431" y="896349"/>
            <a:ext cx="8740142" cy="57515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Similarities and differences in health between developing countries and Australia</a:t>
            </a:r>
          </a:p>
          <a:p>
            <a:pPr marL="0" indent="0">
              <a:buNone/>
            </a:pPr>
            <a:r>
              <a:rPr lang="en-US" sz="2800" dirty="0" smtClean="0"/>
              <a:t>When comparing the health status between Australia and developing countries you will need to consider the following:</a:t>
            </a:r>
          </a:p>
          <a:p>
            <a:r>
              <a:rPr lang="en-US" sz="2800" dirty="0" smtClean="0"/>
              <a:t>LIFE EXPECTANCY</a:t>
            </a:r>
          </a:p>
          <a:p>
            <a:r>
              <a:rPr lang="en-US" sz="2800" dirty="0" smtClean="0"/>
              <a:t>MORTALITY</a:t>
            </a:r>
          </a:p>
          <a:p>
            <a:r>
              <a:rPr lang="en-US" sz="2800" dirty="0" smtClean="0"/>
              <a:t>MORBIDITY</a:t>
            </a:r>
          </a:p>
          <a:p>
            <a:r>
              <a:rPr lang="en-US" sz="2800" dirty="0" smtClean="0"/>
              <a:t>BURDEN OF DISEASE</a:t>
            </a:r>
          </a:p>
          <a:p>
            <a:r>
              <a:rPr lang="en-US" sz="2800" dirty="0" smtClean="0"/>
              <a:t>HUMAN DEVELOPMENT INDEX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7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51" y="381000"/>
            <a:ext cx="8712351" cy="1044388"/>
          </a:xfrm>
        </p:spPr>
        <p:txBody>
          <a:bodyPr/>
          <a:lstStyle/>
          <a:p>
            <a:pPr algn="ctr"/>
            <a:r>
              <a:rPr lang="en-US" dirty="0" smtClean="0"/>
              <a:t>Developed &amp; Developing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u="sng" dirty="0" smtClean="0">
                <a:solidFill>
                  <a:srgbClr val="000090"/>
                </a:solidFill>
              </a:rPr>
              <a:t>Developed Countries</a:t>
            </a:r>
          </a:p>
          <a:p>
            <a:pPr marL="0" indent="0">
              <a:buNone/>
            </a:pPr>
            <a:r>
              <a:rPr lang="en-US" sz="2400" dirty="0" smtClean="0"/>
              <a:t>Also known as </a:t>
            </a:r>
            <a:r>
              <a:rPr lang="en-US" sz="2400" dirty="0" err="1" smtClean="0"/>
              <a:t>industrialised</a:t>
            </a:r>
            <a:r>
              <a:rPr lang="en-US" sz="2400" dirty="0" smtClean="0"/>
              <a:t> countries, are countries with well developed industry, mining or agricultural sectors and which therefore, enjoy a healthy economy based on trade.</a:t>
            </a:r>
          </a:p>
          <a:p>
            <a:r>
              <a:rPr lang="en-US" sz="2400" b="1" u="sng" dirty="0" smtClean="0">
                <a:solidFill>
                  <a:srgbClr val="000090"/>
                </a:solidFill>
              </a:rPr>
              <a:t>Developing Countries</a:t>
            </a:r>
          </a:p>
          <a:p>
            <a:pPr marL="0" indent="0">
              <a:buNone/>
            </a:pPr>
            <a:r>
              <a:rPr lang="en-US" sz="2400" dirty="0" smtClean="0"/>
              <a:t>Countries that generally have a low Gross Domestic Product (</a:t>
            </a:r>
            <a:r>
              <a:rPr lang="en-US" sz="2400" dirty="0" smtClean="0">
                <a:solidFill>
                  <a:srgbClr val="FF0000"/>
                </a:solidFill>
              </a:rPr>
              <a:t>GDP</a:t>
            </a:r>
            <a:r>
              <a:rPr lang="en-US" sz="2400" dirty="0" smtClean="0"/>
              <a:t>). Being less developed means these countries have less access to technology and have poor industry and limited trade arrangements.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2219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690485"/>
          </a:xfrm>
        </p:spPr>
        <p:txBody>
          <a:bodyPr/>
          <a:lstStyle/>
          <a:p>
            <a:pPr algn="ctr"/>
            <a:r>
              <a:rPr lang="en-US" dirty="0" smtClean="0"/>
              <a:t>Gross Domestic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09" y="1250066"/>
            <a:ext cx="8374971" cy="25795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total value of goods and services produces by a country in a year.</a:t>
            </a:r>
          </a:p>
          <a:p>
            <a:r>
              <a:rPr lang="en-US" sz="2400" dirty="0" smtClean="0"/>
              <a:t>Used as one indicator that a country is </a:t>
            </a:r>
            <a:r>
              <a:rPr lang="en-US" sz="2400" dirty="0" err="1" smtClean="0"/>
              <a:t>industrialised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22" y="2930419"/>
            <a:ext cx="9005078" cy="382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07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783" y="354804"/>
            <a:ext cx="8702790" cy="784305"/>
          </a:xfrm>
        </p:spPr>
        <p:txBody>
          <a:bodyPr/>
          <a:lstStyle/>
          <a:p>
            <a:pPr algn="ctr"/>
            <a:r>
              <a:rPr lang="en-US" sz="3600" b="1" dirty="0" smtClean="0"/>
              <a:t>Characteristics of Developed Countries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344247"/>
              </p:ext>
            </p:extLst>
          </p:nvPr>
        </p:nvGraphicFramePr>
        <p:xfrm>
          <a:off x="485563" y="1139109"/>
          <a:ext cx="7750340" cy="552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435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Definitions of Developed and Developing Countries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911722"/>
              </p:ext>
            </p:extLst>
          </p:nvPr>
        </p:nvGraphicFramePr>
        <p:xfrm>
          <a:off x="261458" y="2035458"/>
          <a:ext cx="4033912" cy="4537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05991178"/>
              </p:ext>
            </p:extLst>
          </p:nvPr>
        </p:nvGraphicFramePr>
        <p:xfrm>
          <a:off x="4855637" y="1710166"/>
          <a:ext cx="4067580" cy="5147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80861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86740"/>
            <a:ext cx="7583487" cy="597566"/>
          </a:xfrm>
        </p:spPr>
        <p:txBody>
          <a:bodyPr/>
          <a:lstStyle/>
          <a:p>
            <a:pPr algn="ctr"/>
            <a:r>
              <a:rPr lang="en-US" dirty="0" smtClean="0"/>
              <a:t>WHO Stratum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617" y="784306"/>
            <a:ext cx="7899743" cy="588228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WHO has </a:t>
            </a:r>
            <a:r>
              <a:rPr lang="en-US" dirty="0" smtClean="0"/>
              <a:t>divided the member states into 5 Mortality Strata…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b="1" dirty="0" smtClean="0">
                <a:solidFill>
                  <a:srgbClr val="FF6600"/>
                </a:solidFill>
              </a:rPr>
              <a:t>A.	Very Low </a:t>
            </a:r>
            <a:r>
              <a:rPr lang="en-US" dirty="0" smtClean="0"/>
              <a:t>child mortality, </a:t>
            </a:r>
            <a:r>
              <a:rPr lang="en-US" b="1" dirty="0" smtClean="0">
                <a:solidFill>
                  <a:srgbClr val="FF6600"/>
                </a:solidFill>
              </a:rPr>
              <a:t>Low</a:t>
            </a:r>
            <a:r>
              <a:rPr lang="en-US" dirty="0" smtClean="0"/>
              <a:t> adult mortality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Australia, Japan, Germany, USA, UK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b="1" dirty="0" smtClean="0">
                <a:solidFill>
                  <a:srgbClr val="FF6600"/>
                </a:solidFill>
              </a:rPr>
              <a:t>B.	Low child </a:t>
            </a:r>
            <a:r>
              <a:rPr lang="en-US" dirty="0" smtClean="0"/>
              <a:t>mortality, </a:t>
            </a:r>
            <a:r>
              <a:rPr lang="en-US" b="1" dirty="0" smtClean="0">
                <a:solidFill>
                  <a:srgbClr val="FF6600"/>
                </a:solidFill>
              </a:rPr>
              <a:t>Low</a:t>
            </a:r>
            <a:r>
              <a:rPr lang="en-US" dirty="0" smtClean="0"/>
              <a:t> adult mortality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9DF131"/>
                </a:solidFill>
              </a:rPr>
              <a:t>Mexico, Indonesia, Turkey, China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C.</a:t>
            </a:r>
            <a:r>
              <a:rPr lang="en-US" b="1" dirty="0" smtClean="0">
                <a:solidFill>
                  <a:srgbClr val="9DF131"/>
                </a:solidFill>
              </a:rPr>
              <a:t>	</a:t>
            </a:r>
            <a:r>
              <a:rPr lang="en-US" b="1" dirty="0" smtClean="0">
                <a:solidFill>
                  <a:srgbClr val="FF6600"/>
                </a:solidFill>
              </a:rPr>
              <a:t>Low child </a:t>
            </a:r>
            <a:r>
              <a:rPr lang="en-US" dirty="0" smtClean="0"/>
              <a:t>mortality, </a:t>
            </a:r>
            <a:r>
              <a:rPr lang="en-US" b="1" dirty="0" smtClean="0">
                <a:solidFill>
                  <a:srgbClr val="FF6600"/>
                </a:solidFill>
              </a:rPr>
              <a:t>High</a:t>
            </a:r>
            <a:r>
              <a:rPr lang="en-US" dirty="0" smtClean="0"/>
              <a:t> adult mortality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Estonia, Hungary, Latvia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6600"/>
                </a:solidFill>
              </a:rPr>
              <a:t>D.	High child </a:t>
            </a:r>
            <a:r>
              <a:rPr lang="en-US" dirty="0" smtClean="0"/>
              <a:t>mortality, </a:t>
            </a:r>
            <a:r>
              <a:rPr lang="en-US" dirty="0" smtClean="0">
                <a:solidFill>
                  <a:srgbClr val="FF6600"/>
                </a:solidFill>
              </a:rPr>
              <a:t>High</a:t>
            </a:r>
            <a:r>
              <a:rPr lang="en-US" dirty="0" smtClean="0"/>
              <a:t> adult mortality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9DF131"/>
                </a:solidFill>
              </a:rPr>
              <a:t>Guatemala, Peru, Afghanistan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6600"/>
                </a:solidFill>
              </a:rPr>
              <a:t>E.	High</a:t>
            </a:r>
            <a:r>
              <a:rPr lang="en-US" dirty="0" smtClean="0"/>
              <a:t> child mortality, </a:t>
            </a:r>
            <a:r>
              <a:rPr lang="en-US" dirty="0" smtClean="0">
                <a:solidFill>
                  <a:srgbClr val="FF6600"/>
                </a:solidFill>
              </a:rPr>
              <a:t>Very High </a:t>
            </a:r>
            <a:r>
              <a:rPr lang="en-US" dirty="0" smtClean="0"/>
              <a:t>adult mortality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9DF131"/>
                </a:solidFill>
              </a:rPr>
              <a:t>Botswana, Zimbabwe, Mozambique</a:t>
            </a:r>
            <a:endParaRPr lang="en-US" dirty="0">
              <a:solidFill>
                <a:srgbClr val="9DF1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125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590044"/>
          </a:xfrm>
        </p:spPr>
        <p:txBody>
          <a:bodyPr/>
          <a:lstStyle/>
          <a:p>
            <a:pPr algn="ctr"/>
            <a:r>
              <a:rPr lang="en-US" dirty="0" smtClean="0"/>
              <a:t>6 WHO Regions</a:t>
            </a:r>
            <a:endParaRPr lang="en-US" dirty="0"/>
          </a:p>
        </p:txBody>
      </p:sp>
      <p:pic>
        <p:nvPicPr>
          <p:cNvPr id="7" name="Content Placeholder 6" descr="WHO World Map_Chart1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"/>
          <a:stretch/>
        </p:blipFill>
        <p:spPr>
          <a:xfrm>
            <a:off x="186755" y="1139110"/>
            <a:ext cx="8838183" cy="5546155"/>
          </a:xfrm>
        </p:spPr>
      </p:pic>
    </p:spTree>
    <p:extLst>
      <p:ext uri="{BB962C8B-B14F-4D97-AF65-F5344CB8AC3E}">
        <p14:creationId xmlns:p14="http://schemas.microsoft.com/office/powerpoint/2010/main" val="943850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Influences of </a:t>
            </a:r>
            <a:r>
              <a:rPr lang="en-US" b="1" dirty="0" err="1" smtClean="0"/>
              <a:t>Colonisation</a:t>
            </a:r>
            <a:r>
              <a:rPr lang="en-US" b="1" dirty="0" smtClean="0"/>
              <a:t>,</a:t>
            </a:r>
            <a:br>
              <a:rPr lang="en-US" b="1" dirty="0" smtClean="0"/>
            </a:br>
            <a:r>
              <a:rPr lang="en-US" b="1" dirty="0" smtClean="0"/>
              <a:t>Trade and Debt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 err="1" smtClean="0"/>
              <a:t>Colonisation</a:t>
            </a:r>
            <a:r>
              <a:rPr lang="en-US" sz="3200" u="sng" dirty="0" smtClean="0"/>
              <a:t>:</a:t>
            </a:r>
          </a:p>
          <a:p>
            <a:r>
              <a:rPr lang="en-US" sz="3200" dirty="0" smtClean="0"/>
              <a:t>Exploit raw materials and resources – mining (gold), planted cash crops, cheap </a:t>
            </a:r>
            <a:r>
              <a:rPr lang="en-US" sz="3200" dirty="0" err="1" smtClean="0"/>
              <a:t>labour</a:t>
            </a:r>
            <a:r>
              <a:rPr lang="en-US" sz="3200" dirty="0" smtClean="0"/>
              <a:t>…</a:t>
            </a:r>
          </a:p>
          <a:p>
            <a:r>
              <a:rPr lang="en-US" sz="3200" dirty="0" smtClean="0"/>
              <a:t>Decreased self-sufficiency and led to food shortages, </a:t>
            </a:r>
            <a:r>
              <a:rPr lang="en-US" sz="3200" dirty="0" err="1" smtClean="0"/>
              <a:t>urbanisation</a:t>
            </a:r>
            <a:r>
              <a:rPr lang="en-US" sz="3200" dirty="0" smtClean="0"/>
              <a:t> and disease.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92950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Influences of </a:t>
            </a:r>
            <a:r>
              <a:rPr lang="en-US" b="1" dirty="0" err="1"/>
              <a:t>Colonisation</a:t>
            </a:r>
            <a:r>
              <a:rPr lang="en-US" b="1" dirty="0"/>
              <a:t>,</a:t>
            </a:r>
            <a:br>
              <a:rPr lang="en-US" b="1" dirty="0"/>
            </a:br>
            <a:r>
              <a:rPr lang="en-US" b="1" dirty="0"/>
              <a:t>Trade and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u="sng" dirty="0" smtClean="0"/>
              <a:t>Trade:</a:t>
            </a:r>
          </a:p>
          <a:p>
            <a:r>
              <a:rPr lang="en-US" sz="3200" dirty="0" smtClean="0"/>
              <a:t>Market controlled by wealthier nations.</a:t>
            </a:r>
          </a:p>
          <a:p>
            <a:r>
              <a:rPr lang="en-US" sz="3200" dirty="0" smtClean="0"/>
              <a:t>Poor weather, crop disease, trade restrictions, taxes and global market price fluctuations can limit profits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187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132</TotalTime>
  <Words>393</Words>
  <Application>Microsoft Macintosh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Revolution</vt:lpstr>
      <vt:lpstr>Chapter 8 – Comparing Global Health</vt:lpstr>
      <vt:lpstr>Developed &amp; Developing Countries</vt:lpstr>
      <vt:lpstr>Gross Domestic Product</vt:lpstr>
      <vt:lpstr>Characteristics of Developed Countries</vt:lpstr>
      <vt:lpstr>Definitions of Developed and Developing Countries</vt:lpstr>
      <vt:lpstr>WHO Stratum</vt:lpstr>
      <vt:lpstr>6 WHO Regions</vt:lpstr>
      <vt:lpstr>Influences of Colonisation, Trade and Debt</vt:lpstr>
      <vt:lpstr>Influences of Colonisation, Trade and Debt</vt:lpstr>
      <vt:lpstr>Influences of Colonisation, Trade and Debt</vt:lpstr>
      <vt:lpstr>Comparing Australia to Developed Countries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 – Comparing Global health</dc:title>
  <dc:creator>Shannon Keane</dc:creator>
  <cp:lastModifiedBy>Shannon Keane</cp:lastModifiedBy>
  <cp:revision>13</cp:revision>
  <dcterms:created xsi:type="dcterms:W3CDTF">2016-06-28T13:17:04Z</dcterms:created>
  <dcterms:modified xsi:type="dcterms:W3CDTF">2016-06-29T02:29:30Z</dcterms:modified>
</cp:coreProperties>
</file>